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98"/>
  </p:notesMasterIdLst>
  <p:sldIdLst>
    <p:sldId id="256" r:id="rId2"/>
    <p:sldId id="422" r:id="rId3"/>
    <p:sldId id="259" r:id="rId4"/>
    <p:sldId id="280" r:id="rId5"/>
    <p:sldId id="355" r:id="rId6"/>
    <p:sldId id="423" r:id="rId7"/>
    <p:sldId id="447" r:id="rId8"/>
    <p:sldId id="308" r:id="rId9"/>
    <p:sldId id="424" r:id="rId10"/>
    <p:sldId id="284" r:id="rId11"/>
    <p:sldId id="356" r:id="rId12"/>
    <p:sldId id="425" r:id="rId13"/>
    <p:sldId id="449" r:id="rId14"/>
    <p:sldId id="450" r:id="rId15"/>
    <p:sldId id="451" r:id="rId16"/>
    <p:sldId id="452" r:id="rId17"/>
    <p:sldId id="453" r:id="rId18"/>
    <p:sldId id="454" r:id="rId19"/>
    <p:sldId id="455" r:id="rId20"/>
    <p:sldId id="456" r:id="rId21"/>
    <p:sldId id="457" r:id="rId22"/>
    <p:sldId id="458" r:id="rId23"/>
    <p:sldId id="459" r:id="rId24"/>
    <p:sldId id="460" r:id="rId25"/>
    <p:sldId id="461" r:id="rId26"/>
    <p:sldId id="462" r:id="rId27"/>
    <p:sldId id="463" r:id="rId28"/>
    <p:sldId id="464" r:id="rId29"/>
    <p:sldId id="465" r:id="rId30"/>
    <p:sldId id="466" r:id="rId31"/>
    <p:sldId id="467" r:id="rId32"/>
    <p:sldId id="468" r:id="rId33"/>
    <p:sldId id="469" r:id="rId34"/>
    <p:sldId id="470" r:id="rId35"/>
    <p:sldId id="471" r:id="rId36"/>
    <p:sldId id="472" r:id="rId37"/>
    <p:sldId id="473" r:id="rId38"/>
    <p:sldId id="474" r:id="rId39"/>
    <p:sldId id="475" r:id="rId40"/>
    <p:sldId id="476" r:id="rId41"/>
    <p:sldId id="477" r:id="rId42"/>
    <p:sldId id="478" r:id="rId43"/>
    <p:sldId id="479" r:id="rId44"/>
    <p:sldId id="480" r:id="rId45"/>
    <p:sldId id="283" r:id="rId46"/>
    <p:sldId id="510" r:id="rId47"/>
    <p:sldId id="511" r:id="rId48"/>
    <p:sldId id="512" r:id="rId49"/>
    <p:sldId id="513" r:id="rId50"/>
    <p:sldId id="514" r:id="rId51"/>
    <p:sldId id="515" r:id="rId52"/>
    <p:sldId id="516" r:id="rId53"/>
    <p:sldId id="517" r:id="rId54"/>
    <p:sldId id="518" r:id="rId55"/>
    <p:sldId id="519" r:id="rId56"/>
    <p:sldId id="520" r:id="rId57"/>
    <p:sldId id="521" r:id="rId58"/>
    <p:sldId id="522" r:id="rId59"/>
    <p:sldId id="523" r:id="rId60"/>
    <p:sldId id="528" r:id="rId61"/>
    <p:sldId id="529" r:id="rId62"/>
    <p:sldId id="530" r:id="rId63"/>
    <p:sldId id="531" r:id="rId64"/>
    <p:sldId id="532" r:id="rId65"/>
    <p:sldId id="533" r:id="rId66"/>
    <p:sldId id="534" r:id="rId67"/>
    <p:sldId id="535" r:id="rId68"/>
    <p:sldId id="536" r:id="rId69"/>
    <p:sldId id="537" r:id="rId70"/>
    <p:sldId id="538" r:id="rId71"/>
    <p:sldId id="539" r:id="rId72"/>
    <p:sldId id="540" r:id="rId73"/>
    <p:sldId id="541" r:id="rId74"/>
    <p:sldId id="524" r:id="rId75"/>
    <p:sldId id="525" r:id="rId76"/>
    <p:sldId id="526" r:id="rId77"/>
    <p:sldId id="527" r:id="rId78"/>
    <p:sldId id="481" r:id="rId79"/>
    <p:sldId id="485" r:id="rId80"/>
    <p:sldId id="486" r:id="rId81"/>
    <p:sldId id="487" r:id="rId82"/>
    <p:sldId id="488" r:id="rId83"/>
    <p:sldId id="489" r:id="rId84"/>
    <p:sldId id="490" r:id="rId85"/>
    <p:sldId id="491" r:id="rId86"/>
    <p:sldId id="492" r:id="rId87"/>
    <p:sldId id="493" r:id="rId88"/>
    <p:sldId id="494" r:id="rId89"/>
    <p:sldId id="495" r:id="rId90"/>
    <p:sldId id="496" r:id="rId91"/>
    <p:sldId id="497" r:id="rId92"/>
    <p:sldId id="498" r:id="rId93"/>
    <p:sldId id="499" r:id="rId94"/>
    <p:sldId id="291" r:id="rId95"/>
    <p:sldId id="509" r:id="rId96"/>
    <p:sldId id="307" r:id="rId9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9264637-00D2-4547-90A7-1A9A440E1F87}">
          <p14:sldIdLst>
            <p14:sldId id="256"/>
            <p14:sldId id="422"/>
            <p14:sldId id="259"/>
            <p14:sldId id="280"/>
          </p14:sldIdLst>
        </p14:section>
        <p14:section name="Part 1" id="{08B8DE49-8C3C-46E2-B2B6-A0FCB0C42470}">
          <p14:sldIdLst>
            <p14:sldId id="355"/>
            <p14:sldId id="423"/>
            <p14:sldId id="447"/>
            <p14:sldId id="308"/>
            <p14:sldId id="424"/>
            <p14:sldId id="284"/>
            <p14:sldId id="356"/>
            <p14:sldId id="425"/>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Lst>
        </p14:section>
        <p14:section name="Part 2" id="{1543FE3E-D207-4491-87FB-CCF3A2B155B2}">
          <p14:sldIdLst>
            <p14:sldId id="283"/>
            <p14:sldId id="510"/>
            <p14:sldId id="511"/>
            <p14:sldId id="512"/>
            <p14:sldId id="513"/>
            <p14:sldId id="514"/>
            <p14:sldId id="515"/>
            <p14:sldId id="516"/>
            <p14:sldId id="517"/>
            <p14:sldId id="518"/>
            <p14:sldId id="519"/>
            <p14:sldId id="520"/>
            <p14:sldId id="521"/>
            <p14:sldId id="522"/>
            <p14:sldId id="523"/>
            <p14:sldId id="528"/>
            <p14:sldId id="529"/>
            <p14:sldId id="530"/>
            <p14:sldId id="531"/>
            <p14:sldId id="532"/>
            <p14:sldId id="533"/>
            <p14:sldId id="534"/>
            <p14:sldId id="535"/>
            <p14:sldId id="536"/>
            <p14:sldId id="537"/>
            <p14:sldId id="538"/>
            <p14:sldId id="539"/>
            <p14:sldId id="540"/>
            <p14:sldId id="541"/>
            <p14:sldId id="524"/>
            <p14:sldId id="525"/>
            <p14:sldId id="526"/>
            <p14:sldId id="527"/>
            <p14:sldId id="481"/>
            <p14:sldId id="485"/>
            <p14:sldId id="486"/>
            <p14:sldId id="487"/>
            <p14:sldId id="488"/>
            <p14:sldId id="489"/>
            <p14:sldId id="490"/>
            <p14:sldId id="491"/>
            <p14:sldId id="492"/>
            <p14:sldId id="493"/>
            <p14:sldId id="494"/>
            <p14:sldId id="495"/>
            <p14:sldId id="496"/>
            <p14:sldId id="497"/>
            <p14:sldId id="498"/>
            <p14:sldId id="499"/>
            <p14:sldId id="291"/>
            <p14:sldId id="509"/>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0C22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92" d="100"/>
          <a:sy n="92" d="100"/>
        </p:scale>
        <p:origin x="84" y="6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iagrams/_rels/data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image" Target="../media/image23.jpeg"/></Relationships>
</file>

<file path=ppt/diagrams/_rels/drawing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image" Target="../media/image2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40F8AD-A6E1-41D1-8355-62151C360292}"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7C761C76-1230-4B6D-82DF-32FC90906FE9}">
      <dgm:prSet phldrT="[Text]"/>
      <dgm:spPr/>
      <dgm:t>
        <a:bodyPr/>
        <a:lstStyle/>
        <a:p>
          <a:r>
            <a:rPr lang="en-US" dirty="0" smtClean="0"/>
            <a:t>Part 1</a:t>
          </a:r>
          <a:endParaRPr lang="en-US" dirty="0"/>
        </a:p>
      </dgm:t>
    </dgm:pt>
    <dgm:pt modelId="{8FF23D94-816E-4D59-BA9B-1C319F98B024}" type="parTrans" cxnId="{0AED41EF-5BAD-4BF4-A626-8282F5E7E1E5}">
      <dgm:prSet/>
      <dgm:spPr/>
      <dgm:t>
        <a:bodyPr/>
        <a:lstStyle/>
        <a:p>
          <a:endParaRPr lang="en-US"/>
        </a:p>
      </dgm:t>
    </dgm:pt>
    <dgm:pt modelId="{39E34138-A1F1-4E55-ABE6-EA09CCFEBB99}" type="sibTrans" cxnId="{0AED41EF-5BAD-4BF4-A626-8282F5E7E1E5}">
      <dgm:prSet/>
      <dgm:spPr/>
      <dgm:t>
        <a:bodyPr/>
        <a:lstStyle/>
        <a:p>
          <a:endParaRPr lang="en-US"/>
        </a:p>
      </dgm:t>
    </dgm:pt>
    <dgm:pt modelId="{61DF8D45-168C-489F-92D5-7F03AD48A8E6}">
      <dgm:prSet phldrT="[Text]"/>
      <dgm:spPr/>
      <dgm:t>
        <a:bodyPr/>
        <a:lstStyle/>
        <a:p>
          <a:r>
            <a:rPr lang="en-US" dirty="0" smtClean="0"/>
            <a:t>Tutorial 1 Troubleshooting page</a:t>
          </a:r>
          <a:endParaRPr lang="en-US" dirty="0"/>
        </a:p>
      </dgm:t>
    </dgm:pt>
    <dgm:pt modelId="{DD0A5D97-9DE3-4AFF-A426-FDC453F58235}" type="parTrans" cxnId="{82B13C5B-207C-47AB-AF5C-72229F1604EF}">
      <dgm:prSet/>
      <dgm:spPr/>
      <dgm:t>
        <a:bodyPr/>
        <a:lstStyle/>
        <a:p>
          <a:endParaRPr lang="en-US"/>
        </a:p>
      </dgm:t>
    </dgm:pt>
    <dgm:pt modelId="{5FA7D686-54AA-4681-9E05-B25D0639FEB9}" type="sibTrans" cxnId="{82B13C5B-207C-47AB-AF5C-72229F1604EF}">
      <dgm:prSet/>
      <dgm:spPr/>
      <dgm:t>
        <a:bodyPr/>
        <a:lstStyle/>
        <a:p>
          <a:endParaRPr lang="en-US"/>
        </a:p>
      </dgm:t>
    </dgm:pt>
    <dgm:pt modelId="{62153478-159A-4AEC-8ECC-02D6FA6FCF53}">
      <dgm:prSet phldrT="[Text]"/>
      <dgm:spPr/>
      <dgm:t>
        <a:bodyPr/>
        <a:lstStyle/>
        <a:p>
          <a:r>
            <a:rPr lang="en-US" dirty="0" smtClean="0"/>
            <a:t>Part 2</a:t>
          </a:r>
          <a:endParaRPr lang="en-US" dirty="0"/>
        </a:p>
      </dgm:t>
    </dgm:pt>
    <dgm:pt modelId="{6FFDEC7D-DA3A-4641-AEFA-DF7591EE2B51}" type="parTrans" cxnId="{562AFA80-CD8F-4D0A-AF0F-6D961B022162}">
      <dgm:prSet/>
      <dgm:spPr/>
      <dgm:t>
        <a:bodyPr/>
        <a:lstStyle/>
        <a:p>
          <a:endParaRPr lang="en-US"/>
        </a:p>
      </dgm:t>
    </dgm:pt>
    <dgm:pt modelId="{FA21BA8E-7C36-4BFA-8F6E-3AEA33FE660F}" type="sibTrans" cxnId="{562AFA80-CD8F-4D0A-AF0F-6D961B022162}">
      <dgm:prSet/>
      <dgm:spPr/>
      <dgm:t>
        <a:bodyPr/>
        <a:lstStyle/>
        <a:p>
          <a:endParaRPr lang="en-US"/>
        </a:p>
      </dgm:t>
    </dgm:pt>
    <dgm:pt modelId="{515C23EF-854F-4A35-A3FE-0AD1D05FF570}">
      <dgm:prSet phldrT="[Text]"/>
      <dgm:spPr/>
      <dgm:t>
        <a:bodyPr/>
        <a:lstStyle/>
        <a:p>
          <a:pPr algn="l"/>
          <a:r>
            <a:rPr lang="en-US" dirty="0" smtClean="0"/>
            <a:t>Linear and Logistic Regression using Python</a:t>
          </a:r>
        </a:p>
        <a:p>
          <a:pPr algn="l"/>
          <a:r>
            <a:rPr lang="en-US" dirty="0" smtClean="0"/>
            <a:t>Questions</a:t>
          </a:r>
          <a:endParaRPr lang="en-US" dirty="0"/>
        </a:p>
      </dgm:t>
    </dgm:pt>
    <dgm:pt modelId="{2194DADB-5983-48A8-94A2-F67DD60F4DFA}" type="parTrans" cxnId="{763DBB2F-9520-410C-829B-06E64BFF965B}">
      <dgm:prSet/>
      <dgm:spPr/>
      <dgm:t>
        <a:bodyPr/>
        <a:lstStyle/>
        <a:p>
          <a:endParaRPr lang="en-US"/>
        </a:p>
      </dgm:t>
    </dgm:pt>
    <dgm:pt modelId="{B099928A-2FD2-40AE-B4E8-564E4AB083BE}" type="sibTrans" cxnId="{763DBB2F-9520-410C-829B-06E64BFF965B}">
      <dgm:prSet/>
      <dgm:spPr/>
      <dgm:t>
        <a:bodyPr/>
        <a:lstStyle/>
        <a:p>
          <a:endParaRPr lang="en-US"/>
        </a:p>
      </dgm:t>
    </dgm:pt>
    <dgm:pt modelId="{5A35F1C2-7A09-43C6-912B-9F7F6250EEE1}">
      <dgm:prSet phldrT="[Text]"/>
      <dgm:spPr/>
      <dgm:t>
        <a:bodyPr/>
        <a:lstStyle/>
        <a:p>
          <a:r>
            <a:rPr lang="en-US" dirty="0" smtClean="0"/>
            <a:t>Part 3</a:t>
          </a:r>
          <a:endParaRPr lang="en-US" dirty="0"/>
        </a:p>
      </dgm:t>
    </dgm:pt>
    <dgm:pt modelId="{776C6C17-963F-424A-AE3D-450A8793F99F}" type="parTrans" cxnId="{42B71C21-FC29-47E0-AA57-F849550B58C3}">
      <dgm:prSet/>
      <dgm:spPr/>
      <dgm:t>
        <a:bodyPr/>
        <a:lstStyle/>
        <a:p>
          <a:endParaRPr lang="en-US"/>
        </a:p>
      </dgm:t>
    </dgm:pt>
    <dgm:pt modelId="{E05F3565-0F70-4E1B-A7C3-DDF9A931E8F4}" type="sibTrans" cxnId="{42B71C21-FC29-47E0-AA57-F849550B58C3}">
      <dgm:prSet/>
      <dgm:spPr/>
      <dgm:t>
        <a:bodyPr/>
        <a:lstStyle/>
        <a:p>
          <a:endParaRPr lang="en-US"/>
        </a:p>
      </dgm:t>
    </dgm:pt>
    <dgm:pt modelId="{F8A02F06-6B0E-4291-B467-07BCBD092D6F}">
      <dgm:prSet phldrT="[Text]"/>
      <dgm:spPr/>
      <dgm:t>
        <a:bodyPr/>
        <a:lstStyle/>
        <a:p>
          <a:r>
            <a:rPr lang="en-US" dirty="0" smtClean="0">
              <a:solidFill>
                <a:srgbClr val="00B050"/>
              </a:solidFill>
            </a:rPr>
            <a:t>Homework</a:t>
          </a:r>
          <a:endParaRPr lang="en-US" dirty="0">
            <a:solidFill>
              <a:srgbClr val="00B050"/>
            </a:solidFill>
          </a:endParaRPr>
        </a:p>
      </dgm:t>
    </dgm:pt>
    <dgm:pt modelId="{CD544F61-EEFC-4D99-BE63-40FBF93BD29B}" type="parTrans" cxnId="{41FB0DF3-4DAE-4B14-88D1-BCC6BC6CD078}">
      <dgm:prSet/>
      <dgm:spPr/>
      <dgm:t>
        <a:bodyPr/>
        <a:lstStyle/>
        <a:p>
          <a:endParaRPr lang="en-US"/>
        </a:p>
      </dgm:t>
    </dgm:pt>
    <dgm:pt modelId="{F8277667-513A-4974-BD3C-58588A1AA01D}" type="sibTrans" cxnId="{41FB0DF3-4DAE-4B14-88D1-BCC6BC6CD078}">
      <dgm:prSet/>
      <dgm:spPr/>
      <dgm:t>
        <a:bodyPr/>
        <a:lstStyle/>
        <a:p>
          <a:endParaRPr lang="en-US"/>
        </a:p>
      </dgm:t>
    </dgm:pt>
    <dgm:pt modelId="{8522CCEA-9233-44A3-9CAD-1159203B844F}">
      <dgm:prSet phldrT="[Text]"/>
      <dgm:spPr/>
      <dgm:t>
        <a:bodyPr/>
        <a:lstStyle/>
        <a:p>
          <a:r>
            <a:rPr lang="en-US" dirty="0" smtClean="0"/>
            <a:t>Questions?</a:t>
          </a:r>
          <a:endParaRPr lang="en-US" dirty="0"/>
        </a:p>
      </dgm:t>
    </dgm:pt>
    <dgm:pt modelId="{82A3824B-9511-4487-AC43-C4583CDC47BB}" type="parTrans" cxnId="{98BF7230-E11C-4CF4-B9A7-4799E8CC3CBC}">
      <dgm:prSet/>
      <dgm:spPr/>
      <dgm:t>
        <a:bodyPr/>
        <a:lstStyle/>
        <a:p>
          <a:endParaRPr lang="en-US"/>
        </a:p>
      </dgm:t>
    </dgm:pt>
    <dgm:pt modelId="{66F313D2-A43B-4B6A-9CA9-F3DDF302A663}" type="sibTrans" cxnId="{98BF7230-E11C-4CF4-B9A7-4799E8CC3CBC}">
      <dgm:prSet/>
      <dgm:spPr/>
      <dgm:t>
        <a:bodyPr/>
        <a:lstStyle/>
        <a:p>
          <a:endParaRPr lang="en-US"/>
        </a:p>
      </dgm:t>
    </dgm:pt>
    <dgm:pt modelId="{FE501D1E-C6FF-485B-8418-810659D3DB4C}">
      <dgm:prSet phldrT="[Text]"/>
      <dgm:spPr/>
      <dgm:t>
        <a:bodyPr/>
        <a:lstStyle/>
        <a:p>
          <a:r>
            <a:rPr lang="en-US" dirty="0" smtClean="0"/>
            <a:t>Projects and Teams</a:t>
          </a:r>
          <a:endParaRPr lang="en-US" dirty="0"/>
        </a:p>
      </dgm:t>
    </dgm:pt>
    <dgm:pt modelId="{9ACC09D2-785C-4617-83D8-B07C29A4C816}" type="parTrans" cxnId="{81BAAB13-1934-4EC5-825A-B04FF386E0B5}">
      <dgm:prSet/>
      <dgm:spPr/>
      <dgm:t>
        <a:bodyPr/>
        <a:lstStyle/>
        <a:p>
          <a:endParaRPr lang="en-US"/>
        </a:p>
      </dgm:t>
    </dgm:pt>
    <dgm:pt modelId="{897CC8B1-D667-4092-9AFE-68DF753DF30F}" type="sibTrans" cxnId="{81BAAB13-1934-4EC5-825A-B04FF386E0B5}">
      <dgm:prSet/>
      <dgm:spPr/>
      <dgm:t>
        <a:bodyPr/>
        <a:lstStyle/>
        <a:p>
          <a:endParaRPr lang="en-US"/>
        </a:p>
      </dgm:t>
    </dgm:pt>
    <dgm:pt modelId="{26EED6AF-6A2E-457B-876C-F69904BD6FF6}">
      <dgm:prSet phldrT="[Text]"/>
      <dgm:spPr/>
      <dgm:t>
        <a:bodyPr/>
        <a:lstStyle/>
        <a:p>
          <a:r>
            <a:rPr lang="en-US" dirty="0" smtClean="0"/>
            <a:t>Logistics</a:t>
          </a:r>
          <a:endParaRPr lang="en-US" dirty="0"/>
        </a:p>
      </dgm:t>
    </dgm:pt>
    <dgm:pt modelId="{B284CCFE-AF38-41E7-881D-9648F5DA26BA}" type="parTrans" cxnId="{394875AE-318A-4208-A863-C73E3D04448E}">
      <dgm:prSet/>
      <dgm:spPr/>
      <dgm:t>
        <a:bodyPr/>
        <a:lstStyle/>
        <a:p>
          <a:endParaRPr lang="en-US"/>
        </a:p>
      </dgm:t>
    </dgm:pt>
    <dgm:pt modelId="{69D61DD0-2020-4A74-B6F6-8B0137D825EA}" type="sibTrans" cxnId="{394875AE-318A-4208-A863-C73E3D04448E}">
      <dgm:prSet/>
      <dgm:spPr/>
      <dgm:t>
        <a:bodyPr/>
        <a:lstStyle/>
        <a:p>
          <a:endParaRPr lang="en-US"/>
        </a:p>
      </dgm:t>
    </dgm:pt>
    <dgm:pt modelId="{0FFCAD27-2CBD-4C32-A3F4-E73EB5863C02}">
      <dgm:prSet phldrT="[Text]"/>
      <dgm:spPr/>
      <dgm:t>
        <a:bodyPr/>
        <a:lstStyle/>
        <a:p>
          <a:r>
            <a:rPr lang="en-US" dirty="0" smtClean="0"/>
            <a:t>Intro to ML and Human Activity Recognition</a:t>
          </a:r>
          <a:endParaRPr lang="en-US" dirty="0"/>
        </a:p>
      </dgm:t>
    </dgm:pt>
    <dgm:pt modelId="{2D48B6B5-C28A-4BAC-8684-D9EFE068DE22}" type="parTrans" cxnId="{D358A25C-2E9B-4CF3-BF5B-3BD525ACB568}">
      <dgm:prSet/>
      <dgm:spPr/>
      <dgm:t>
        <a:bodyPr/>
        <a:lstStyle/>
        <a:p>
          <a:endParaRPr lang="en-US"/>
        </a:p>
      </dgm:t>
    </dgm:pt>
    <dgm:pt modelId="{1F6C9546-BEDB-41DE-81F6-B54D61EEED23}" type="sibTrans" cxnId="{D358A25C-2E9B-4CF3-BF5B-3BD525ACB568}">
      <dgm:prSet/>
      <dgm:spPr/>
      <dgm:t>
        <a:bodyPr/>
        <a:lstStyle/>
        <a:p>
          <a:endParaRPr lang="en-US"/>
        </a:p>
      </dgm:t>
    </dgm:pt>
    <dgm:pt modelId="{940FF60B-90FD-4B0B-A29F-AC4E61EC951D}" type="pres">
      <dgm:prSet presAssocID="{3A40F8AD-A6E1-41D1-8355-62151C360292}" presName="theList" presStyleCnt="0">
        <dgm:presLayoutVars>
          <dgm:dir/>
          <dgm:animLvl val="lvl"/>
          <dgm:resizeHandles val="exact"/>
        </dgm:presLayoutVars>
      </dgm:prSet>
      <dgm:spPr/>
      <dgm:t>
        <a:bodyPr/>
        <a:lstStyle/>
        <a:p>
          <a:endParaRPr lang="en-US"/>
        </a:p>
      </dgm:t>
    </dgm:pt>
    <dgm:pt modelId="{4D5BCF50-BE03-4BAC-A263-C1ACB3813645}" type="pres">
      <dgm:prSet presAssocID="{7C761C76-1230-4B6D-82DF-32FC90906FE9}" presName="compNode" presStyleCnt="0"/>
      <dgm:spPr/>
    </dgm:pt>
    <dgm:pt modelId="{5B89233C-B11B-4549-A6B5-6CAD90B81D2F}" type="pres">
      <dgm:prSet presAssocID="{7C761C76-1230-4B6D-82DF-32FC90906FE9}" presName="noGeometry" presStyleCnt="0"/>
      <dgm:spPr/>
    </dgm:pt>
    <dgm:pt modelId="{140E6D08-A23D-4CA8-9538-04AC28CC21BD}" type="pres">
      <dgm:prSet presAssocID="{7C761C76-1230-4B6D-82DF-32FC90906FE9}" presName="childTextVisible" presStyleLbl="bgAccFollowNode1" presStyleIdx="0" presStyleCnt="3">
        <dgm:presLayoutVars>
          <dgm:bulletEnabled val="1"/>
        </dgm:presLayoutVars>
      </dgm:prSet>
      <dgm:spPr/>
      <dgm:t>
        <a:bodyPr/>
        <a:lstStyle/>
        <a:p>
          <a:endParaRPr lang="en-US"/>
        </a:p>
      </dgm:t>
    </dgm:pt>
    <dgm:pt modelId="{F1AD03F2-72BB-412E-BD85-2AB8E6E002F0}" type="pres">
      <dgm:prSet presAssocID="{7C761C76-1230-4B6D-82DF-32FC90906FE9}" presName="childTextHidden" presStyleLbl="bgAccFollowNode1" presStyleIdx="0" presStyleCnt="3"/>
      <dgm:spPr/>
      <dgm:t>
        <a:bodyPr/>
        <a:lstStyle/>
        <a:p>
          <a:endParaRPr lang="en-US"/>
        </a:p>
      </dgm:t>
    </dgm:pt>
    <dgm:pt modelId="{744C243B-F446-467F-88A4-33DC928026E5}" type="pres">
      <dgm:prSet presAssocID="{7C761C76-1230-4B6D-82DF-32FC90906FE9}" presName="parentText" presStyleLbl="node1" presStyleIdx="0" presStyleCnt="3">
        <dgm:presLayoutVars>
          <dgm:chMax val="1"/>
          <dgm:bulletEnabled val="1"/>
        </dgm:presLayoutVars>
      </dgm:prSet>
      <dgm:spPr/>
      <dgm:t>
        <a:bodyPr/>
        <a:lstStyle/>
        <a:p>
          <a:endParaRPr lang="en-US"/>
        </a:p>
      </dgm:t>
    </dgm:pt>
    <dgm:pt modelId="{DA319379-E8D2-48D5-9ED9-1DBCC2BD8F17}" type="pres">
      <dgm:prSet presAssocID="{7C761C76-1230-4B6D-82DF-32FC90906FE9}" presName="aSpace" presStyleCnt="0"/>
      <dgm:spPr/>
    </dgm:pt>
    <dgm:pt modelId="{C552DD4F-63A8-480A-967C-37E661757E5C}" type="pres">
      <dgm:prSet presAssocID="{62153478-159A-4AEC-8ECC-02D6FA6FCF53}" presName="compNode" presStyleCnt="0"/>
      <dgm:spPr/>
    </dgm:pt>
    <dgm:pt modelId="{42D64698-4E4A-4170-B272-753B7273B2C0}" type="pres">
      <dgm:prSet presAssocID="{62153478-159A-4AEC-8ECC-02D6FA6FCF53}" presName="noGeometry" presStyleCnt="0"/>
      <dgm:spPr/>
    </dgm:pt>
    <dgm:pt modelId="{3C1CF4F5-0C38-465C-BCC1-8199464466E8}" type="pres">
      <dgm:prSet presAssocID="{62153478-159A-4AEC-8ECC-02D6FA6FCF53}" presName="childTextVisible" presStyleLbl="bgAccFollowNode1" presStyleIdx="1" presStyleCnt="3" custLinFactNeighborX="1158" custLinFactNeighborY="3350">
        <dgm:presLayoutVars>
          <dgm:bulletEnabled val="1"/>
        </dgm:presLayoutVars>
      </dgm:prSet>
      <dgm:spPr/>
      <dgm:t>
        <a:bodyPr/>
        <a:lstStyle/>
        <a:p>
          <a:endParaRPr lang="en-US"/>
        </a:p>
      </dgm:t>
    </dgm:pt>
    <dgm:pt modelId="{D65D837A-07A5-421B-9CA5-84D88247428E}" type="pres">
      <dgm:prSet presAssocID="{62153478-159A-4AEC-8ECC-02D6FA6FCF53}" presName="childTextHidden" presStyleLbl="bgAccFollowNode1" presStyleIdx="1" presStyleCnt="3"/>
      <dgm:spPr/>
      <dgm:t>
        <a:bodyPr/>
        <a:lstStyle/>
        <a:p>
          <a:endParaRPr lang="en-US"/>
        </a:p>
      </dgm:t>
    </dgm:pt>
    <dgm:pt modelId="{B176784B-B130-4A1E-9EEB-A0E80CFE6DDE}" type="pres">
      <dgm:prSet presAssocID="{62153478-159A-4AEC-8ECC-02D6FA6FCF53}" presName="parentText" presStyleLbl="node1" presStyleIdx="1" presStyleCnt="3">
        <dgm:presLayoutVars>
          <dgm:chMax val="1"/>
          <dgm:bulletEnabled val="1"/>
        </dgm:presLayoutVars>
      </dgm:prSet>
      <dgm:spPr/>
      <dgm:t>
        <a:bodyPr/>
        <a:lstStyle/>
        <a:p>
          <a:endParaRPr lang="en-US"/>
        </a:p>
      </dgm:t>
    </dgm:pt>
    <dgm:pt modelId="{C8028554-24BC-4A74-BD50-1CFEB3C9F69E}" type="pres">
      <dgm:prSet presAssocID="{62153478-159A-4AEC-8ECC-02D6FA6FCF53}" presName="aSpace" presStyleCnt="0"/>
      <dgm:spPr/>
    </dgm:pt>
    <dgm:pt modelId="{099D1D0E-70B1-4852-9CFB-354EEA8109F6}" type="pres">
      <dgm:prSet presAssocID="{5A35F1C2-7A09-43C6-912B-9F7F6250EEE1}" presName="compNode" presStyleCnt="0"/>
      <dgm:spPr/>
    </dgm:pt>
    <dgm:pt modelId="{9D9613AA-6A21-4039-A9A9-0298D9845A9C}" type="pres">
      <dgm:prSet presAssocID="{5A35F1C2-7A09-43C6-912B-9F7F6250EEE1}" presName="noGeometry" presStyleCnt="0"/>
      <dgm:spPr/>
    </dgm:pt>
    <dgm:pt modelId="{112D59EA-47CC-45D3-8374-EEDD4251CBCC}" type="pres">
      <dgm:prSet presAssocID="{5A35F1C2-7A09-43C6-912B-9F7F6250EEE1}" presName="childTextVisible" presStyleLbl="bgAccFollowNode1" presStyleIdx="2" presStyleCnt="3" custLinFactNeighborY="1896">
        <dgm:presLayoutVars>
          <dgm:bulletEnabled val="1"/>
        </dgm:presLayoutVars>
      </dgm:prSet>
      <dgm:spPr/>
      <dgm:t>
        <a:bodyPr/>
        <a:lstStyle/>
        <a:p>
          <a:endParaRPr lang="en-US"/>
        </a:p>
      </dgm:t>
    </dgm:pt>
    <dgm:pt modelId="{12CB149C-8E6A-43FF-903F-A407A333395B}" type="pres">
      <dgm:prSet presAssocID="{5A35F1C2-7A09-43C6-912B-9F7F6250EEE1}" presName="childTextHidden" presStyleLbl="bgAccFollowNode1" presStyleIdx="2" presStyleCnt="3"/>
      <dgm:spPr/>
      <dgm:t>
        <a:bodyPr/>
        <a:lstStyle/>
        <a:p>
          <a:endParaRPr lang="en-US"/>
        </a:p>
      </dgm:t>
    </dgm:pt>
    <dgm:pt modelId="{B89178A6-11C4-4130-B1C9-2285792C6D05}" type="pres">
      <dgm:prSet presAssocID="{5A35F1C2-7A09-43C6-912B-9F7F6250EEE1}" presName="parentText" presStyleLbl="node1" presStyleIdx="2" presStyleCnt="3">
        <dgm:presLayoutVars>
          <dgm:chMax val="1"/>
          <dgm:bulletEnabled val="1"/>
        </dgm:presLayoutVars>
      </dgm:prSet>
      <dgm:spPr/>
      <dgm:t>
        <a:bodyPr/>
        <a:lstStyle/>
        <a:p>
          <a:endParaRPr lang="en-US"/>
        </a:p>
      </dgm:t>
    </dgm:pt>
  </dgm:ptLst>
  <dgm:cxnLst>
    <dgm:cxn modelId="{B8957149-3491-4E1F-B7C5-9DF5B5C05E75}" type="presOf" srcId="{62153478-159A-4AEC-8ECC-02D6FA6FCF53}" destId="{B176784B-B130-4A1E-9EEB-A0E80CFE6DDE}" srcOrd="0" destOrd="0" presId="urn:microsoft.com/office/officeart/2005/8/layout/hProcess6"/>
    <dgm:cxn modelId="{81085F4C-CA5D-46E1-985E-348DDEF3D8F2}" type="presOf" srcId="{8522CCEA-9233-44A3-9CAD-1159203B844F}" destId="{112D59EA-47CC-45D3-8374-EEDD4251CBCC}" srcOrd="0" destOrd="2" presId="urn:microsoft.com/office/officeart/2005/8/layout/hProcess6"/>
    <dgm:cxn modelId="{763DBB2F-9520-410C-829B-06E64BFF965B}" srcId="{62153478-159A-4AEC-8ECC-02D6FA6FCF53}" destId="{515C23EF-854F-4A35-A3FE-0AD1D05FF570}" srcOrd="0" destOrd="0" parTransId="{2194DADB-5983-48A8-94A2-F67DD60F4DFA}" sibTransId="{B099928A-2FD2-40AE-B4E8-564E4AB083BE}"/>
    <dgm:cxn modelId="{42B71C21-FC29-47E0-AA57-F849550B58C3}" srcId="{3A40F8AD-A6E1-41D1-8355-62151C360292}" destId="{5A35F1C2-7A09-43C6-912B-9F7F6250EEE1}" srcOrd="2" destOrd="0" parTransId="{776C6C17-963F-424A-AE3D-450A8793F99F}" sibTransId="{E05F3565-0F70-4E1B-A7C3-DDF9A931E8F4}"/>
    <dgm:cxn modelId="{06757F10-87E3-4E00-AA65-134AE32BB5A3}" type="presOf" srcId="{26EED6AF-6A2E-457B-876C-F69904BD6FF6}" destId="{140E6D08-A23D-4CA8-9538-04AC28CC21BD}" srcOrd="0" destOrd="0" presId="urn:microsoft.com/office/officeart/2005/8/layout/hProcess6"/>
    <dgm:cxn modelId="{562AFA80-CD8F-4D0A-AF0F-6D961B022162}" srcId="{3A40F8AD-A6E1-41D1-8355-62151C360292}" destId="{62153478-159A-4AEC-8ECC-02D6FA6FCF53}" srcOrd="1" destOrd="0" parTransId="{6FFDEC7D-DA3A-4641-AEFA-DF7591EE2B51}" sibTransId="{FA21BA8E-7C36-4BFA-8F6E-3AEA33FE660F}"/>
    <dgm:cxn modelId="{DE7C4C19-7763-4989-B3FA-AA99428EB9B7}" type="presOf" srcId="{61DF8D45-168C-489F-92D5-7F03AD48A8E6}" destId="{140E6D08-A23D-4CA8-9538-04AC28CC21BD}" srcOrd="0" destOrd="1" presId="urn:microsoft.com/office/officeart/2005/8/layout/hProcess6"/>
    <dgm:cxn modelId="{41FB0DF3-4DAE-4B14-88D1-BCC6BC6CD078}" srcId="{5A35F1C2-7A09-43C6-912B-9F7F6250EEE1}" destId="{F8A02F06-6B0E-4291-B467-07BCBD092D6F}" srcOrd="0" destOrd="0" parTransId="{CD544F61-EEFC-4D99-BE63-40FBF93BD29B}" sibTransId="{F8277667-513A-4974-BD3C-58588A1AA01D}"/>
    <dgm:cxn modelId="{98BF7230-E11C-4CF4-B9A7-4799E8CC3CBC}" srcId="{5A35F1C2-7A09-43C6-912B-9F7F6250EEE1}" destId="{8522CCEA-9233-44A3-9CAD-1159203B844F}" srcOrd="2" destOrd="0" parTransId="{82A3824B-9511-4487-AC43-C4583CDC47BB}" sibTransId="{66F313D2-A43B-4B6A-9CA9-F3DDF302A663}"/>
    <dgm:cxn modelId="{CAA5FBE1-E294-4474-9D1F-9F096291798B}" type="presOf" srcId="{FE501D1E-C6FF-485B-8418-810659D3DB4C}" destId="{12CB149C-8E6A-43FF-903F-A407A333395B}" srcOrd="1" destOrd="1" presId="urn:microsoft.com/office/officeart/2005/8/layout/hProcess6"/>
    <dgm:cxn modelId="{915082AE-901D-4BBD-9D92-F6AB79F2BBA7}" type="presOf" srcId="{5A35F1C2-7A09-43C6-912B-9F7F6250EEE1}" destId="{B89178A6-11C4-4130-B1C9-2285792C6D05}" srcOrd="0" destOrd="0" presId="urn:microsoft.com/office/officeart/2005/8/layout/hProcess6"/>
    <dgm:cxn modelId="{A91CE47D-C832-4AA3-8F0A-7FA9119B8C9F}" type="presOf" srcId="{F8A02F06-6B0E-4291-B467-07BCBD092D6F}" destId="{112D59EA-47CC-45D3-8374-EEDD4251CBCC}" srcOrd="0" destOrd="0" presId="urn:microsoft.com/office/officeart/2005/8/layout/hProcess6"/>
    <dgm:cxn modelId="{A75164C9-1D7F-43D4-ACB4-7ABBA0129C0C}" type="presOf" srcId="{0FFCAD27-2CBD-4C32-A3F4-E73EB5863C02}" destId="{140E6D08-A23D-4CA8-9538-04AC28CC21BD}" srcOrd="0" destOrd="2" presId="urn:microsoft.com/office/officeart/2005/8/layout/hProcess6"/>
    <dgm:cxn modelId="{D358A25C-2E9B-4CF3-BF5B-3BD525ACB568}" srcId="{7C761C76-1230-4B6D-82DF-32FC90906FE9}" destId="{0FFCAD27-2CBD-4C32-A3F4-E73EB5863C02}" srcOrd="2" destOrd="0" parTransId="{2D48B6B5-C28A-4BAC-8684-D9EFE068DE22}" sibTransId="{1F6C9546-BEDB-41DE-81F6-B54D61EEED23}"/>
    <dgm:cxn modelId="{82B13C5B-207C-47AB-AF5C-72229F1604EF}" srcId="{7C761C76-1230-4B6D-82DF-32FC90906FE9}" destId="{61DF8D45-168C-489F-92D5-7F03AD48A8E6}" srcOrd="1" destOrd="0" parTransId="{DD0A5D97-9DE3-4AFF-A426-FDC453F58235}" sibTransId="{5FA7D686-54AA-4681-9E05-B25D0639FEB9}"/>
    <dgm:cxn modelId="{4053B7E6-459D-45ED-87FE-4F8B87BD453F}" type="presOf" srcId="{3A40F8AD-A6E1-41D1-8355-62151C360292}" destId="{940FF60B-90FD-4B0B-A29F-AC4E61EC951D}" srcOrd="0" destOrd="0" presId="urn:microsoft.com/office/officeart/2005/8/layout/hProcess6"/>
    <dgm:cxn modelId="{912CBD8F-11D1-46C0-803E-AD19ED2CFC2E}" type="presOf" srcId="{61DF8D45-168C-489F-92D5-7F03AD48A8E6}" destId="{F1AD03F2-72BB-412E-BD85-2AB8E6E002F0}" srcOrd="1" destOrd="1" presId="urn:microsoft.com/office/officeart/2005/8/layout/hProcess6"/>
    <dgm:cxn modelId="{394875AE-318A-4208-A863-C73E3D04448E}" srcId="{7C761C76-1230-4B6D-82DF-32FC90906FE9}" destId="{26EED6AF-6A2E-457B-876C-F69904BD6FF6}" srcOrd="0" destOrd="0" parTransId="{B284CCFE-AF38-41E7-881D-9648F5DA26BA}" sibTransId="{69D61DD0-2020-4A74-B6F6-8B0137D825EA}"/>
    <dgm:cxn modelId="{0AED41EF-5BAD-4BF4-A626-8282F5E7E1E5}" srcId="{3A40F8AD-A6E1-41D1-8355-62151C360292}" destId="{7C761C76-1230-4B6D-82DF-32FC90906FE9}" srcOrd="0" destOrd="0" parTransId="{8FF23D94-816E-4D59-BA9B-1C319F98B024}" sibTransId="{39E34138-A1F1-4E55-ABE6-EA09CCFEBB99}"/>
    <dgm:cxn modelId="{85940680-C594-43D7-9EC4-E65AF2722847}" type="presOf" srcId="{F8A02F06-6B0E-4291-B467-07BCBD092D6F}" destId="{12CB149C-8E6A-43FF-903F-A407A333395B}" srcOrd="1" destOrd="0" presId="urn:microsoft.com/office/officeart/2005/8/layout/hProcess6"/>
    <dgm:cxn modelId="{6AAAFD12-249F-49EB-B16E-594ECFAF4D75}" type="presOf" srcId="{515C23EF-854F-4A35-A3FE-0AD1D05FF570}" destId="{D65D837A-07A5-421B-9CA5-84D88247428E}" srcOrd="1" destOrd="0" presId="urn:microsoft.com/office/officeart/2005/8/layout/hProcess6"/>
    <dgm:cxn modelId="{81BAAB13-1934-4EC5-825A-B04FF386E0B5}" srcId="{5A35F1C2-7A09-43C6-912B-9F7F6250EEE1}" destId="{FE501D1E-C6FF-485B-8418-810659D3DB4C}" srcOrd="1" destOrd="0" parTransId="{9ACC09D2-785C-4617-83D8-B07C29A4C816}" sibTransId="{897CC8B1-D667-4092-9AFE-68DF753DF30F}"/>
    <dgm:cxn modelId="{7B1B3068-FB54-43D8-977D-F5634E3F2CAC}" type="presOf" srcId="{26EED6AF-6A2E-457B-876C-F69904BD6FF6}" destId="{F1AD03F2-72BB-412E-BD85-2AB8E6E002F0}" srcOrd="1" destOrd="0" presId="urn:microsoft.com/office/officeart/2005/8/layout/hProcess6"/>
    <dgm:cxn modelId="{2E202ABC-E528-4016-A984-A4D8055B56EE}" type="presOf" srcId="{7C761C76-1230-4B6D-82DF-32FC90906FE9}" destId="{744C243B-F446-467F-88A4-33DC928026E5}" srcOrd="0" destOrd="0" presId="urn:microsoft.com/office/officeart/2005/8/layout/hProcess6"/>
    <dgm:cxn modelId="{AAE0E48B-DA93-49AD-9EA3-06597680487B}" type="presOf" srcId="{0FFCAD27-2CBD-4C32-A3F4-E73EB5863C02}" destId="{F1AD03F2-72BB-412E-BD85-2AB8E6E002F0}" srcOrd="1" destOrd="2" presId="urn:microsoft.com/office/officeart/2005/8/layout/hProcess6"/>
    <dgm:cxn modelId="{813580A8-46E1-4293-A3E6-EBDA6F2692B1}" type="presOf" srcId="{8522CCEA-9233-44A3-9CAD-1159203B844F}" destId="{12CB149C-8E6A-43FF-903F-A407A333395B}" srcOrd="1" destOrd="2" presId="urn:microsoft.com/office/officeart/2005/8/layout/hProcess6"/>
    <dgm:cxn modelId="{5C8C2E07-EA4C-477E-BB75-6A13F4C96D3D}" type="presOf" srcId="{515C23EF-854F-4A35-A3FE-0AD1D05FF570}" destId="{3C1CF4F5-0C38-465C-BCC1-8199464466E8}" srcOrd="0" destOrd="0" presId="urn:microsoft.com/office/officeart/2005/8/layout/hProcess6"/>
    <dgm:cxn modelId="{9F611061-50A3-44F5-90EF-37286996237B}" type="presOf" srcId="{FE501D1E-C6FF-485B-8418-810659D3DB4C}" destId="{112D59EA-47CC-45D3-8374-EEDD4251CBCC}" srcOrd="0" destOrd="1" presId="urn:microsoft.com/office/officeart/2005/8/layout/hProcess6"/>
    <dgm:cxn modelId="{6F3ED5BE-BC20-4120-B463-F0DF6908E8B9}" type="presParOf" srcId="{940FF60B-90FD-4B0B-A29F-AC4E61EC951D}" destId="{4D5BCF50-BE03-4BAC-A263-C1ACB3813645}" srcOrd="0" destOrd="0" presId="urn:microsoft.com/office/officeart/2005/8/layout/hProcess6"/>
    <dgm:cxn modelId="{AFB3412C-0D0E-4225-A1B9-9421AA699D9D}" type="presParOf" srcId="{4D5BCF50-BE03-4BAC-A263-C1ACB3813645}" destId="{5B89233C-B11B-4549-A6B5-6CAD90B81D2F}" srcOrd="0" destOrd="0" presId="urn:microsoft.com/office/officeart/2005/8/layout/hProcess6"/>
    <dgm:cxn modelId="{9381781A-5EF4-4FA6-83CC-ED93F9163211}" type="presParOf" srcId="{4D5BCF50-BE03-4BAC-A263-C1ACB3813645}" destId="{140E6D08-A23D-4CA8-9538-04AC28CC21BD}" srcOrd="1" destOrd="0" presId="urn:microsoft.com/office/officeart/2005/8/layout/hProcess6"/>
    <dgm:cxn modelId="{B0CE8B4A-8A29-40C1-8D4D-E98BA0BD2C55}" type="presParOf" srcId="{4D5BCF50-BE03-4BAC-A263-C1ACB3813645}" destId="{F1AD03F2-72BB-412E-BD85-2AB8E6E002F0}" srcOrd="2" destOrd="0" presId="urn:microsoft.com/office/officeart/2005/8/layout/hProcess6"/>
    <dgm:cxn modelId="{EF1629A1-7549-45D2-ACF5-6390F308C4F2}" type="presParOf" srcId="{4D5BCF50-BE03-4BAC-A263-C1ACB3813645}" destId="{744C243B-F446-467F-88A4-33DC928026E5}" srcOrd="3" destOrd="0" presId="urn:microsoft.com/office/officeart/2005/8/layout/hProcess6"/>
    <dgm:cxn modelId="{3954740A-7A13-4EBD-87C0-B63FC8D1C55E}" type="presParOf" srcId="{940FF60B-90FD-4B0B-A29F-AC4E61EC951D}" destId="{DA319379-E8D2-48D5-9ED9-1DBCC2BD8F17}" srcOrd="1" destOrd="0" presId="urn:microsoft.com/office/officeart/2005/8/layout/hProcess6"/>
    <dgm:cxn modelId="{8EC4F4A1-4BC7-4FBF-93A5-96CE5DEC9996}" type="presParOf" srcId="{940FF60B-90FD-4B0B-A29F-AC4E61EC951D}" destId="{C552DD4F-63A8-480A-967C-37E661757E5C}" srcOrd="2" destOrd="0" presId="urn:microsoft.com/office/officeart/2005/8/layout/hProcess6"/>
    <dgm:cxn modelId="{048898A1-DD55-4DC9-AED7-FC9C29EEE38C}" type="presParOf" srcId="{C552DD4F-63A8-480A-967C-37E661757E5C}" destId="{42D64698-4E4A-4170-B272-753B7273B2C0}" srcOrd="0" destOrd="0" presId="urn:microsoft.com/office/officeart/2005/8/layout/hProcess6"/>
    <dgm:cxn modelId="{180317C9-8018-435E-B983-A3008006C575}" type="presParOf" srcId="{C552DD4F-63A8-480A-967C-37E661757E5C}" destId="{3C1CF4F5-0C38-465C-BCC1-8199464466E8}" srcOrd="1" destOrd="0" presId="urn:microsoft.com/office/officeart/2005/8/layout/hProcess6"/>
    <dgm:cxn modelId="{22EFA866-A073-4E2F-BF48-AE5C0CE0D190}" type="presParOf" srcId="{C552DD4F-63A8-480A-967C-37E661757E5C}" destId="{D65D837A-07A5-421B-9CA5-84D88247428E}" srcOrd="2" destOrd="0" presId="urn:microsoft.com/office/officeart/2005/8/layout/hProcess6"/>
    <dgm:cxn modelId="{41B06EB8-93EB-4843-9B10-7455E8B34EBD}" type="presParOf" srcId="{C552DD4F-63A8-480A-967C-37E661757E5C}" destId="{B176784B-B130-4A1E-9EEB-A0E80CFE6DDE}" srcOrd="3" destOrd="0" presId="urn:microsoft.com/office/officeart/2005/8/layout/hProcess6"/>
    <dgm:cxn modelId="{70CFC162-2B96-4A60-9B5A-6C2960E32B62}" type="presParOf" srcId="{940FF60B-90FD-4B0B-A29F-AC4E61EC951D}" destId="{C8028554-24BC-4A74-BD50-1CFEB3C9F69E}" srcOrd="3" destOrd="0" presId="urn:microsoft.com/office/officeart/2005/8/layout/hProcess6"/>
    <dgm:cxn modelId="{A4AE946F-729E-4183-8231-8CF7C4C5E283}" type="presParOf" srcId="{940FF60B-90FD-4B0B-A29F-AC4E61EC951D}" destId="{099D1D0E-70B1-4852-9CFB-354EEA8109F6}" srcOrd="4" destOrd="0" presId="urn:microsoft.com/office/officeart/2005/8/layout/hProcess6"/>
    <dgm:cxn modelId="{86DFA8A3-EF72-4DD8-8EAD-2104C5255CC6}" type="presParOf" srcId="{099D1D0E-70B1-4852-9CFB-354EEA8109F6}" destId="{9D9613AA-6A21-4039-A9A9-0298D9845A9C}" srcOrd="0" destOrd="0" presId="urn:microsoft.com/office/officeart/2005/8/layout/hProcess6"/>
    <dgm:cxn modelId="{20DC12BB-EC89-4DE5-BF9C-AC91BE63F7E8}" type="presParOf" srcId="{099D1D0E-70B1-4852-9CFB-354EEA8109F6}" destId="{112D59EA-47CC-45D3-8374-EEDD4251CBCC}" srcOrd="1" destOrd="0" presId="urn:microsoft.com/office/officeart/2005/8/layout/hProcess6"/>
    <dgm:cxn modelId="{AE7AF5A9-6581-4031-ACA9-B3D3572C25AC}" type="presParOf" srcId="{099D1D0E-70B1-4852-9CFB-354EEA8109F6}" destId="{12CB149C-8E6A-43FF-903F-A407A333395B}" srcOrd="2" destOrd="0" presId="urn:microsoft.com/office/officeart/2005/8/layout/hProcess6"/>
    <dgm:cxn modelId="{81A4D8AE-A256-494C-B467-42F911D04823}" type="presParOf" srcId="{099D1D0E-70B1-4852-9CFB-354EEA8109F6}" destId="{B89178A6-11C4-4130-B1C9-2285792C6D05}"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40F8AD-A6E1-41D1-8355-62151C360292}"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7C761C76-1230-4B6D-82DF-32FC90906FE9}">
      <dgm:prSet phldrT="[Text]"/>
      <dgm:spPr/>
      <dgm:t>
        <a:bodyPr/>
        <a:lstStyle/>
        <a:p>
          <a:r>
            <a:rPr lang="en-US" dirty="0" smtClean="0"/>
            <a:t>Part 1</a:t>
          </a:r>
          <a:endParaRPr lang="en-US" dirty="0"/>
        </a:p>
      </dgm:t>
    </dgm:pt>
    <dgm:pt modelId="{8FF23D94-816E-4D59-BA9B-1C319F98B024}" type="parTrans" cxnId="{0AED41EF-5BAD-4BF4-A626-8282F5E7E1E5}">
      <dgm:prSet/>
      <dgm:spPr/>
      <dgm:t>
        <a:bodyPr/>
        <a:lstStyle/>
        <a:p>
          <a:endParaRPr lang="en-US"/>
        </a:p>
      </dgm:t>
    </dgm:pt>
    <dgm:pt modelId="{39E34138-A1F1-4E55-ABE6-EA09CCFEBB99}" type="sibTrans" cxnId="{0AED41EF-5BAD-4BF4-A626-8282F5E7E1E5}">
      <dgm:prSet/>
      <dgm:spPr/>
      <dgm:t>
        <a:bodyPr/>
        <a:lstStyle/>
        <a:p>
          <a:endParaRPr lang="en-US"/>
        </a:p>
      </dgm:t>
    </dgm:pt>
    <dgm:pt modelId="{61DF8D45-168C-489F-92D5-7F03AD48A8E6}">
      <dgm:prSet phldrT="[Text]"/>
      <dgm:spPr/>
      <dgm:t>
        <a:bodyPr/>
        <a:lstStyle/>
        <a:p>
          <a:r>
            <a:rPr lang="en-US" dirty="0" smtClean="0"/>
            <a:t>Introduction</a:t>
          </a:r>
          <a:endParaRPr lang="en-US" dirty="0"/>
        </a:p>
      </dgm:t>
    </dgm:pt>
    <dgm:pt modelId="{DD0A5D97-9DE3-4AFF-A426-FDC453F58235}" type="parTrans" cxnId="{82B13C5B-207C-47AB-AF5C-72229F1604EF}">
      <dgm:prSet/>
      <dgm:spPr/>
      <dgm:t>
        <a:bodyPr/>
        <a:lstStyle/>
        <a:p>
          <a:endParaRPr lang="en-US"/>
        </a:p>
      </dgm:t>
    </dgm:pt>
    <dgm:pt modelId="{5FA7D686-54AA-4681-9E05-B25D0639FEB9}" type="sibTrans" cxnId="{82B13C5B-207C-47AB-AF5C-72229F1604EF}">
      <dgm:prSet/>
      <dgm:spPr/>
      <dgm:t>
        <a:bodyPr/>
        <a:lstStyle/>
        <a:p>
          <a:endParaRPr lang="en-US"/>
        </a:p>
      </dgm:t>
    </dgm:pt>
    <dgm:pt modelId="{62153478-159A-4AEC-8ECC-02D6FA6FCF53}">
      <dgm:prSet phldrT="[Text]"/>
      <dgm:spPr/>
      <dgm:t>
        <a:bodyPr/>
        <a:lstStyle/>
        <a:p>
          <a:r>
            <a:rPr lang="en-US" dirty="0" smtClean="0"/>
            <a:t>Part 2</a:t>
          </a:r>
          <a:endParaRPr lang="en-US" dirty="0"/>
        </a:p>
      </dgm:t>
    </dgm:pt>
    <dgm:pt modelId="{6FFDEC7D-DA3A-4641-AEFA-DF7591EE2B51}" type="parTrans" cxnId="{562AFA80-CD8F-4D0A-AF0F-6D961B022162}">
      <dgm:prSet/>
      <dgm:spPr/>
      <dgm:t>
        <a:bodyPr/>
        <a:lstStyle/>
        <a:p>
          <a:endParaRPr lang="en-US"/>
        </a:p>
      </dgm:t>
    </dgm:pt>
    <dgm:pt modelId="{FA21BA8E-7C36-4BFA-8F6E-3AEA33FE660F}" type="sibTrans" cxnId="{562AFA80-CD8F-4D0A-AF0F-6D961B022162}">
      <dgm:prSet/>
      <dgm:spPr/>
      <dgm:t>
        <a:bodyPr/>
        <a:lstStyle/>
        <a:p>
          <a:endParaRPr lang="en-US"/>
        </a:p>
      </dgm:t>
    </dgm:pt>
    <dgm:pt modelId="{26EED6AF-6A2E-457B-876C-F69904BD6FF6}">
      <dgm:prSet phldrT="[Text]"/>
      <dgm:spPr/>
      <dgm:t>
        <a:bodyPr/>
        <a:lstStyle/>
        <a:p>
          <a:r>
            <a:rPr lang="en-US" dirty="0" smtClean="0"/>
            <a:t>Logistics</a:t>
          </a:r>
          <a:endParaRPr lang="en-US" dirty="0"/>
        </a:p>
      </dgm:t>
    </dgm:pt>
    <dgm:pt modelId="{B284CCFE-AF38-41E7-881D-9648F5DA26BA}" type="parTrans" cxnId="{394875AE-318A-4208-A863-C73E3D04448E}">
      <dgm:prSet/>
      <dgm:spPr/>
      <dgm:t>
        <a:bodyPr/>
        <a:lstStyle/>
        <a:p>
          <a:endParaRPr lang="en-US"/>
        </a:p>
      </dgm:t>
    </dgm:pt>
    <dgm:pt modelId="{69D61DD0-2020-4A74-B6F6-8B0137D825EA}" type="sibTrans" cxnId="{394875AE-318A-4208-A863-C73E3D04448E}">
      <dgm:prSet/>
      <dgm:spPr/>
      <dgm:t>
        <a:bodyPr/>
        <a:lstStyle/>
        <a:p>
          <a:endParaRPr lang="en-US"/>
        </a:p>
      </dgm:t>
    </dgm:pt>
    <dgm:pt modelId="{D8A78028-BF87-4D26-9E56-1CE611D37450}">
      <dgm:prSet phldrT="[Text]"/>
      <dgm:spPr/>
      <dgm:t>
        <a:bodyPr/>
        <a:lstStyle/>
        <a:p>
          <a:r>
            <a:rPr lang="en-US" dirty="0" smtClean="0"/>
            <a:t>Regression (L/Log) using Python</a:t>
          </a:r>
          <a:endParaRPr lang="en-US" dirty="0"/>
        </a:p>
      </dgm:t>
    </dgm:pt>
    <dgm:pt modelId="{96011CAF-9145-478D-9206-3A822D611CDD}" type="parTrans" cxnId="{85D4E522-32FD-4C2B-9BD7-84340408A3BF}">
      <dgm:prSet/>
      <dgm:spPr/>
      <dgm:t>
        <a:bodyPr/>
        <a:lstStyle/>
        <a:p>
          <a:endParaRPr lang="en-US"/>
        </a:p>
      </dgm:t>
    </dgm:pt>
    <dgm:pt modelId="{2CD1CEDC-B0CC-40CC-8133-E6BEE8D2FF58}" type="sibTrans" cxnId="{85D4E522-32FD-4C2B-9BD7-84340408A3BF}">
      <dgm:prSet/>
      <dgm:spPr/>
      <dgm:t>
        <a:bodyPr/>
        <a:lstStyle/>
        <a:p>
          <a:endParaRPr lang="en-US"/>
        </a:p>
      </dgm:t>
    </dgm:pt>
    <dgm:pt modelId="{2D6D0803-6578-4417-87C6-6FBBE479618A}">
      <dgm:prSet/>
      <dgm:spPr/>
      <dgm:t>
        <a:bodyPr/>
        <a:lstStyle/>
        <a:p>
          <a:r>
            <a:rPr lang="en-US" dirty="0" smtClean="0"/>
            <a:t>Questions</a:t>
          </a:r>
          <a:endParaRPr lang="en-US" dirty="0"/>
        </a:p>
      </dgm:t>
    </dgm:pt>
    <dgm:pt modelId="{94847AD6-DA87-4A0F-9EC0-4038F6B0E79C}" type="parTrans" cxnId="{38AB02D3-F693-4234-88EF-7BEFE7C6D3D1}">
      <dgm:prSet/>
      <dgm:spPr/>
      <dgm:t>
        <a:bodyPr/>
        <a:lstStyle/>
        <a:p>
          <a:endParaRPr lang="en-US"/>
        </a:p>
      </dgm:t>
    </dgm:pt>
    <dgm:pt modelId="{A16886D1-91D7-4744-BF92-1B701EA556C5}" type="sibTrans" cxnId="{38AB02D3-F693-4234-88EF-7BEFE7C6D3D1}">
      <dgm:prSet/>
      <dgm:spPr/>
      <dgm:t>
        <a:bodyPr/>
        <a:lstStyle/>
        <a:p>
          <a:endParaRPr lang="en-US"/>
        </a:p>
      </dgm:t>
    </dgm:pt>
    <dgm:pt modelId="{940FF60B-90FD-4B0B-A29F-AC4E61EC951D}" type="pres">
      <dgm:prSet presAssocID="{3A40F8AD-A6E1-41D1-8355-62151C360292}" presName="theList" presStyleCnt="0">
        <dgm:presLayoutVars>
          <dgm:dir/>
          <dgm:animLvl val="lvl"/>
          <dgm:resizeHandles val="exact"/>
        </dgm:presLayoutVars>
      </dgm:prSet>
      <dgm:spPr/>
      <dgm:t>
        <a:bodyPr/>
        <a:lstStyle/>
        <a:p>
          <a:endParaRPr lang="en-US"/>
        </a:p>
      </dgm:t>
    </dgm:pt>
    <dgm:pt modelId="{4D5BCF50-BE03-4BAC-A263-C1ACB3813645}" type="pres">
      <dgm:prSet presAssocID="{7C761C76-1230-4B6D-82DF-32FC90906FE9}" presName="compNode" presStyleCnt="0"/>
      <dgm:spPr/>
    </dgm:pt>
    <dgm:pt modelId="{5B89233C-B11B-4549-A6B5-6CAD90B81D2F}" type="pres">
      <dgm:prSet presAssocID="{7C761C76-1230-4B6D-82DF-32FC90906FE9}" presName="noGeometry" presStyleCnt="0"/>
      <dgm:spPr/>
    </dgm:pt>
    <dgm:pt modelId="{140E6D08-A23D-4CA8-9538-04AC28CC21BD}" type="pres">
      <dgm:prSet presAssocID="{7C761C76-1230-4B6D-82DF-32FC90906FE9}" presName="childTextVisible" presStyleLbl="bgAccFollowNode1" presStyleIdx="0" presStyleCnt="2">
        <dgm:presLayoutVars>
          <dgm:bulletEnabled val="1"/>
        </dgm:presLayoutVars>
      </dgm:prSet>
      <dgm:spPr/>
      <dgm:t>
        <a:bodyPr/>
        <a:lstStyle/>
        <a:p>
          <a:endParaRPr lang="en-US"/>
        </a:p>
      </dgm:t>
    </dgm:pt>
    <dgm:pt modelId="{F1AD03F2-72BB-412E-BD85-2AB8E6E002F0}" type="pres">
      <dgm:prSet presAssocID="{7C761C76-1230-4B6D-82DF-32FC90906FE9}" presName="childTextHidden" presStyleLbl="bgAccFollowNode1" presStyleIdx="0" presStyleCnt="2"/>
      <dgm:spPr/>
      <dgm:t>
        <a:bodyPr/>
        <a:lstStyle/>
        <a:p>
          <a:endParaRPr lang="en-US"/>
        </a:p>
      </dgm:t>
    </dgm:pt>
    <dgm:pt modelId="{744C243B-F446-467F-88A4-33DC928026E5}" type="pres">
      <dgm:prSet presAssocID="{7C761C76-1230-4B6D-82DF-32FC90906FE9}" presName="parentText" presStyleLbl="node1" presStyleIdx="0" presStyleCnt="2">
        <dgm:presLayoutVars>
          <dgm:chMax val="1"/>
          <dgm:bulletEnabled val="1"/>
        </dgm:presLayoutVars>
      </dgm:prSet>
      <dgm:spPr/>
      <dgm:t>
        <a:bodyPr/>
        <a:lstStyle/>
        <a:p>
          <a:endParaRPr lang="en-US"/>
        </a:p>
      </dgm:t>
    </dgm:pt>
    <dgm:pt modelId="{DA319379-E8D2-48D5-9ED9-1DBCC2BD8F17}" type="pres">
      <dgm:prSet presAssocID="{7C761C76-1230-4B6D-82DF-32FC90906FE9}" presName="aSpace" presStyleCnt="0"/>
      <dgm:spPr/>
    </dgm:pt>
    <dgm:pt modelId="{C552DD4F-63A8-480A-967C-37E661757E5C}" type="pres">
      <dgm:prSet presAssocID="{62153478-159A-4AEC-8ECC-02D6FA6FCF53}" presName="compNode" presStyleCnt="0"/>
      <dgm:spPr/>
    </dgm:pt>
    <dgm:pt modelId="{42D64698-4E4A-4170-B272-753B7273B2C0}" type="pres">
      <dgm:prSet presAssocID="{62153478-159A-4AEC-8ECC-02D6FA6FCF53}" presName="noGeometry" presStyleCnt="0"/>
      <dgm:spPr/>
    </dgm:pt>
    <dgm:pt modelId="{3C1CF4F5-0C38-465C-BCC1-8199464466E8}" type="pres">
      <dgm:prSet presAssocID="{62153478-159A-4AEC-8ECC-02D6FA6FCF53}" presName="childTextVisible" presStyleLbl="bgAccFollowNode1" presStyleIdx="1" presStyleCnt="2">
        <dgm:presLayoutVars>
          <dgm:bulletEnabled val="1"/>
        </dgm:presLayoutVars>
      </dgm:prSet>
      <dgm:spPr/>
      <dgm:t>
        <a:bodyPr/>
        <a:lstStyle/>
        <a:p>
          <a:endParaRPr lang="en-US"/>
        </a:p>
      </dgm:t>
    </dgm:pt>
    <dgm:pt modelId="{D65D837A-07A5-421B-9CA5-84D88247428E}" type="pres">
      <dgm:prSet presAssocID="{62153478-159A-4AEC-8ECC-02D6FA6FCF53}" presName="childTextHidden" presStyleLbl="bgAccFollowNode1" presStyleIdx="1" presStyleCnt="2"/>
      <dgm:spPr/>
      <dgm:t>
        <a:bodyPr/>
        <a:lstStyle/>
        <a:p>
          <a:endParaRPr lang="en-US"/>
        </a:p>
      </dgm:t>
    </dgm:pt>
    <dgm:pt modelId="{B176784B-B130-4A1E-9EEB-A0E80CFE6DDE}" type="pres">
      <dgm:prSet presAssocID="{62153478-159A-4AEC-8ECC-02D6FA6FCF53}" presName="parentText" presStyleLbl="node1" presStyleIdx="1" presStyleCnt="2">
        <dgm:presLayoutVars>
          <dgm:chMax val="1"/>
          <dgm:bulletEnabled val="1"/>
        </dgm:presLayoutVars>
      </dgm:prSet>
      <dgm:spPr/>
      <dgm:t>
        <a:bodyPr/>
        <a:lstStyle/>
        <a:p>
          <a:endParaRPr lang="en-US"/>
        </a:p>
      </dgm:t>
    </dgm:pt>
  </dgm:ptLst>
  <dgm:cxnLst>
    <dgm:cxn modelId="{5059F683-272C-4BD5-992E-9F608544F1D0}" type="presOf" srcId="{26EED6AF-6A2E-457B-876C-F69904BD6FF6}" destId="{F1AD03F2-72BB-412E-BD85-2AB8E6E002F0}" srcOrd="1" destOrd="0" presId="urn:microsoft.com/office/officeart/2005/8/layout/hProcess6"/>
    <dgm:cxn modelId="{85D4E522-32FD-4C2B-9BD7-84340408A3BF}" srcId="{62153478-159A-4AEC-8ECC-02D6FA6FCF53}" destId="{D8A78028-BF87-4D26-9E56-1CE611D37450}" srcOrd="0" destOrd="0" parTransId="{96011CAF-9145-478D-9206-3A822D611CDD}" sibTransId="{2CD1CEDC-B0CC-40CC-8133-E6BEE8D2FF58}"/>
    <dgm:cxn modelId="{0A169223-0F06-44B8-96B4-72EEDFF61EFB}" type="presOf" srcId="{26EED6AF-6A2E-457B-876C-F69904BD6FF6}" destId="{140E6D08-A23D-4CA8-9538-04AC28CC21BD}" srcOrd="0" destOrd="0" presId="urn:microsoft.com/office/officeart/2005/8/layout/hProcess6"/>
    <dgm:cxn modelId="{562AFA80-CD8F-4D0A-AF0F-6D961B022162}" srcId="{3A40F8AD-A6E1-41D1-8355-62151C360292}" destId="{62153478-159A-4AEC-8ECC-02D6FA6FCF53}" srcOrd="1" destOrd="0" parTransId="{6FFDEC7D-DA3A-4641-AEFA-DF7591EE2B51}" sibTransId="{FA21BA8E-7C36-4BFA-8F6E-3AEA33FE660F}"/>
    <dgm:cxn modelId="{F8234C75-5E07-4A31-A800-30A6AC593BC1}" type="presOf" srcId="{62153478-159A-4AEC-8ECC-02D6FA6FCF53}" destId="{B176784B-B130-4A1E-9EEB-A0E80CFE6DDE}" srcOrd="0" destOrd="0" presId="urn:microsoft.com/office/officeart/2005/8/layout/hProcess6"/>
    <dgm:cxn modelId="{38AB02D3-F693-4234-88EF-7BEFE7C6D3D1}" srcId="{62153478-159A-4AEC-8ECC-02D6FA6FCF53}" destId="{2D6D0803-6578-4417-87C6-6FBBE479618A}" srcOrd="1" destOrd="0" parTransId="{94847AD6-DA87-4A0F-9EC0-4038F6B0E79C}" sibTransId="{A16886D1-91D7-4744-BF92-1B701EA556C5}"/>
    <dgm:cxn modelId="{6DDF1961-09A2-4C55-9822-F7DCBAF369DD}" type="presOf" srcId="{61DF8D45-168C-489F-92D5-7F03AD48A8E6}" destId="{140E6D08-A23D-4CA8-9538-04AC28CC21BD}" srcOrd="0" destOrd="1" presId="urn:microsoft.com/office/officeart/2005/8/layout/hProcess6"/>
    <dgm:cxn modelId="{82B13C5B-207C-47AB-AF5C-72229F1604EF}" srcId="{7C761C76-1230-4B6D-82DF-32FC90906FE9}" destId="{61DF8D45-168C-489F-92D5-7F03AD48A8E6}" srcOrd="1" destOrd="0" parTransId="{DD0A5D97-9DE3-4AFF-A426-FDC453F58235}" sibTransId="{5FA7D686-54AA-4681-9E05-B25D0639FEB9}"/>
    <dgm:cxn modelId="{ED1137CB-79DF-42C3-95E2-EC953266DA2C}" type="presOf" srcId="{7C761C76-1230-4B6D-82DF-32FC90906FE9}" destId="{744C243B-F446-467F-88A4-33DC928026E5}" srcOrd="0" destOrd="0" presId="urn:microsoft.com/office/officeart/2005/8/layout/hProcess6"/>
    <dgm:cxn modelId="{394875AE-318A-4208-A863-C73E3D04448E}" srcId="{7C761C76-1230-4B6D-82DF-32FC90906FE9}" destId="{26EED6AF-6A2E-457B-876C-F69904BD6FF6}" srcOrd="0" destOrd="0" parTransId="{B284CCFE-AF38-41E7-881D-9648F5DA26BA}" sibTransId="{69D61DD0-2020-4A74-B6F6-8B0137D825EA}"/>
    <dgm:cxn modelId="{0AED41EF-5BAD-4BF4-A626-8282F5E7E1E5}" srcId="{3A40F8AD-A6E1-41D1-8355-62151C360292}" destId="{7C761C76-1230-4B6D-82DF-32FC90906FE9}" srcOrd="0" destOrd="0" parTransId="{8FF23D94-816E-4D59-BA9B-1C319F98B024}" sibTransId="{39E34138-A1F1-4E55-ABE6-EA09CCFEBB99}"/>
    <dgm:cxn modelId="{FE218FC7-1B38-4712-AF24-D4C8D9936D75}" type="presOf" srcId="{D8A78028-BF87-4D26-9E56-1CE611D37450}" destId="{D65D837A-07A5-421B-9CA5-84D88247428E}" srcOrd="1" destOrd="0" presId="urn:microsoft.com/office/officeart/2005/8/layout/hProcess6"/>
    <dgm:cxn modelId="{FB820344-31EE-4F38-851E-9CB43580DEF3}" type="presOf" srcId="{3A40F8AD-A6E1-41D1-8355-62151C360292}" destId="{940FF60B-90FD-4B0B-A29F-AC4E61EC951D}" srcOrd="0" destOrd="0" presId="urn:microsoft.com/office/officeart/2005/8/layout/hProcess6"/>
    <dgm:cxn modelId="{4318415A-7388-4FD6-A248-02F4579AA081}" type="presOf" srcId="{D8A78028-BF87-4D26-9E56-1CE611D37450}" destId="{3C1CF4F5-0C38-465C-BCC1-8199464466E8}" srcOrd="0" destOrd="0" presId="urn:microsoft.com/office/officeart/2005/8/layout/hProcess6"/>
    <dgm:cxn modelId="{39441504-3A01-46F3-B17E-1DFAED90390E}" type="presOf" srcId="{2D6D0803-6578-4417-87C6-6FBBE479618A}" destId="{3C1CF4F5-0C38-465C-BCC1-8199464466E8}" srcOrd="0" destOrd="1" presId="urn:microsoft.com/office/officeart/2005/8/layout/hProcess6"/>
    <dgm:cxn modelId="{61CF08AD-6050-4B4C-BAF0-0297A13B161B}" type="presOf" srcId="{2D6D0803-6578-4417-87C6-6FBBE479618A}" destId="{D65D837A-07A5-421B-9CA5-84D88247428E}" srcOrd="1" destOrd="1" presId="urn:microsoft.com/office/officeart/2005/8/layout/hProcess6"/>
    <dgm:cxn modelId="{58632C5D-6B94-49EA-B565-61FDA7EF80EE}" type="presOf" srcId="{61DF8D45-168C-489F-92D5-7F03AD48A8E6}" destId="{F1AD03F2-72BB-412E-BD85-2AB8E6E002F0}" srcOrd="1" destOrd="1" presId="urn:microsoft.com/office/officeart/2005/8/layout/hProcess6"/>
    <dgm:cxn modelId="{C88FEA11-7E47-4B19-B341-30B5FF184048}" type="presParOf" srcId="{940FF60B-90FD-4B0B-A29F-AC4E61EC951D}" destId="{4D5BCF50-BE03-4BAC-A263-C1ACB3813645}" srcOrd="0" destOrd="0" presId="urn:microsoft.com/office/officeart/2005/8/layout/hProcess6"/>
    <dgm:cxn modelId="{DDDAD911-15B7-4CE5-92B5-785627ECE1C3}" type="presParOf" srcId="{4D5BCF50-BE03-4BAC-A263-C1ACB3813645}" destId="{5B89233C-B11B-4549-A6B5-6CAD90B81D2F}" srcOrd="0" destOrd="0" presId="urn:microsoft.com/office/officeart/2005/8/layout/hProcess6"/>
    <dgm:cxn modelId="{5A25CFDC-5BDF-48D6-84A8-FC19516F16B9}" type="presParOf" srcId="{4D5BCF50-BE03-4BAC-A263-C1ACB3813645}" destId="{140E6D08-A23D-4CA8-9538-04AC28CC21BD}" srcOrd="1" destOrd="0" presId="urn:microsoft.com/office/officeart/2005/8/layout/hProcess6"/>
    <dgm:cxn modelId="{D6A20A37-E8C0-4473-8C48-AA6BD38C9059}" type="presParOf" srcId="{4D5BCF50-BE03-4BAC-A263-C1ACB3813645}" destId="{F1AD03F2-72BB-412E-BD85-2AB8E6E002F0}" srcOrd="2" destOrd="0" presId="urn:microsoft.com/office/officeart/2005/8/layout/hProcess6"/>
    <dgm:cxn modelId="{1A7DBDE5-5979-4B00-82F6-7F927D3F447A}" type="presParOf" srcId="{4D5BCF50-BE03-4BAC-A263-C1ACB3813645}" destId="{744C243B-F446-467F-88A4-33DC928026E5}" srcOrd="3" destOrd="0" presId="urn:microsoft.com/office/officeart/2005/8/layout/hProcess6"/>
    <dgm:cxn modelId="{FC0A02ED-23C2-4E13-8683-35C10D9314D7}" type="presParOf" srcId="{940FF60B-90FD-4B0B-A29F-AC4E61EC951D}" destId="{DA319379-E8D2-48D5-9ED9-1DBCC2BD8F17}" srcOrd="1" destOrd="0" presId="urn:microsoft.com/office/officeart/2005/8/layout/hProcess6"/>
    <dgm:cxn modelId="{C870B859-0A74-4340-B872-9F16D3969EB2}" type="presParOf" srcId="{940FF60B-90FD-4B0B-A29F-AC4E61EC951D}" destId="{C552DD4F-63A8-480A-967C-37E661757E5C}" srcOrd="2" destOrd="0" presId="urn:microsoft.com/office/officeart/2005/8/layout/hProcess6"/>
    <dgm:cxn modelId="{1B97C402-7AB9-475B-BD2C-137E60F9EF55}" type="presParOf" srcId="{C552DD4F-63A8-480A-967C-37E661757E5C}" destId="{42D64698-4E4A-4170-B272-753B7273B2C0}" srcOrd="0" destOrd="0" presId="urn:microsoft.com/office/officeart/2005/8/layout/hProcess6"/>
    <dgm:cxn modelId="{39C8DBE0-DAB8-473E-BC3D-57CFB156DDC7}" type="presParOf" srcId="{C552DD4F-63A8-480A-967C-37E661757E5C}" destId="{3C1CF4F5-0C38-465C-BCC1-8199464466E8}" srcOrd="1" destOrd="0" presId="urn:microsoft.com/office/officeart/2005/8/layout/hProcess6"/>
    <dgm:cxn modelId="{F4619A8F-21AF-4F53-BFD9-CFF65F6FD421}" type="presParOf" srcId="{C552DD4F-63A8-480A-967C-37E661757E5C}" destId="{D65D837A-07A5-421B-9CA5-84D88247428E}" srcOrd="2" destOrd="0" presId="urn:microsoft.com/office/officeart/2005/8/layout/hProcess6"/>
    <dgm:cxn modelId="{F8B7DA28-89F0-4E3C-BF03-1E43E5E1FF8F}" type="presParOf" srcId="{C552DD4F-63A8-480A-967C-37E661757E5C}" destId="{B176784B-B130-4A1E-9EEB-A0E80CFE6DDE}"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A40F8AD-A6E1-41D1-8355-62151C360292}"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7C761C76-1230-4B6D-82DF-32FC90906FE9}">
      <dgm:prSet phldrT="[Text]"/>
      <dgm:spPr/>
      <dgm:t>
        <a:bodyPr/>
        <a:lstStyle/>
        <a:p>
          <a:r>
            <a:rPr lang="en-US" dirty="0" smtClean="0"/>
            <a:t>Part 1</a:t>
          </a:r>
          <a:endParaRPr lang="en-US" dirty="0"/>
        </a:p>
      </dgm:t>
    </dgm:pt>
    <dgm:pt modelId="{8FF23D94-816E-4D59-BA9B-1C319F98B024}" type="parTrans" cxnId="{0AED41EF-5BAD-4BF4-A626-8282F5E7E1E5}">
      <dgm:prSet/>
      <dgm:spPr/>
      <dgm:t>
        <a:bodyPr/>
        <a:lstStyle/>
        <a:p>
          <a:endParaRPr lang="en-US"/>
        </a:p>
      </dgm:t>
    </dgm:pt>
    <dgm:pt modelId="{39E34138-A1F1-4E55-ABE6-EA09CCFEBB99}" type="sibTrans" cxnId="{0AED41EF-5BAD-4BF4-A626-8282F5E7E1E5}">
      <dgm:prSet/>
      <dgm:spPr/>
      <dgm:t>
        <a:bodyPr/>
        <a:lstStyle/>
        <a:p>
          <a:endParaRPr lang="en-US"/>
        </a:p>
      </dgm:t>
    </dgm:pt>
    <dgm:pt modelId="{61DF8D45-168C-489F-92D5-7F03AD48A8E6}">
      <dgm:prSet phldrT="[Text]"/>
      <dgm:spPr/>
      <dgm:t>
        <a:bodyPr/>
        <a:lstStyle/>
        <a:p>
          <a:r>
            <a:rPr lang="en-US" dirty="0" smtClean="0"/>
            <a:t>Introduction</a:t>
          </a:r>
          <a:endParaRPr lang="en-US" dirty="0"/>
        </a:p>
      </dgm:t>
    </dgm:pt>
    <dgm:pt modelId="{DD0A5D97-9DE3-4AFF-A426-FDC453F58235}" type="parTrans" cxnId="{82B13C5B-207C-47AB-AF5C-72229F1604EF}">
      <dgm:prSet/>
      <dgm:spPr/>
      <dgm:t>
        <a:bodyPr/>
        <a:lstStyle/>
        <a:p>
          <a:endParaRPr lang="en-US"/>
        </a:p>
      </dgm:t>
    </dgm:pt>
    <dgm:pt modelId="{5FA7D686-54AA-4681-9E05-B25D0639FEB9}" type="sibTrans" cxnId="{82B13C5B-207C-47AB-AF5C-72229F1604EF}">
      <dgm:prSet/>
      <dgm:spPr/>
      <dgm:t>
        <a:bodyPr/>
        <a:lstStyle/>
        <a:p>
          <a:endParaRPr lang="en-US"/>
        </a:p>
      </dgm:t>
    </dgm:pt>
    <dgm:pt modelId="{62153478-159A-4AEC-8ECC-02D6FA6FCF53}">
      <dgm:prSet phldrT="[Text]"/>
      <dgm:spPr/>
      <dgm:t>
        <a:bodyPr/>
        <a:lstStyle/>
        <a:p>
          <a:r>
            <a:rPr lang="en-US" dirty="0" smtClean="0"/>
            <a:t>Part 2</a:t>
          </a:r>
          <a:endParaRPr lang="en-US" dirty="0"/>
        </a:p>
      </dgm:t>
    </dgm:pt>
    <dgm:pt modelId="{6FFDEC7D-DA3A-4641-AEFA-DF7591EE2B51}" type="parTrans" cxnId="{562AFA80-CD8F-4D0A-AF0F-6D961B022162}">
      <dgm:prSet/>
      <dgm:spPr/>
      <dgm:t>
        <a:bodyPr/>
        <a:lstStyle/>
        <a:p>
          <a:endParaRPr lang="en-US"/>
        </a:p>
      </dgm:t>
    </dgm:pt>
    <dgm:pt modelId="{FA21BA8E-7C36-4BFA-8F6E-3AEA33FE660F}" type="sibTrans" cxnId="{562AFA80-CD8F-4D0A-AF0F-6D961B022162}">
      <dgm:prSet/>
      <dgm:spPr/>
      <dgm:t>
        <a:bodyPr/>
        <a:lstStyle/>
        <a:p>
          <a:endParaRPr lang="en-US"/>
        </a:p>
      </dgm:t>
    </dgm:pt>
    <dgm:pt modelId="{515C23EF-854F-4A35-A3FE-0AD1D05FF570}">
      <dgm:prSet phldrT="[Text]"/>
      <dgm:spPr/>
      <dgm:t>
        <a:bodyPr/>
        <a:lstStyle/>
        <a:p>
          <a:r>
            <a:rPr lang="en-US" dirty="0" smtClean="0"/>
            <a:t>Hands-on Activity</a:t>
          </a:r>
          <a:endParaRPr lang="en-US" dirty="0"/>
        </a:p>
      </dgm:t>
    </dgm:pt>
    <dgm:pt modelId="{2194DADB-5983-48A8-94A2-F67DD60F4DFA}" type="parTrans" cxnId="{763DBB2F-9520-410C-829B-06E64BFF965B}">
      <dgm:prSet/>
      <dgm:spPr/>
      <dgm:t>
        <a:bodyPr/>
        <a:lstStyle/>
        <a:p>
          <a:endParaRPr lang="en-US"/>
        </a:p>
      </dgm:t>
    </dgm:pt>
    <dgm:pt modelId="{B099928A-2FD2-40AE-B4E8-564E4AB083BE}" type="sibTrans" cxnId="{763DBB2F-9520-410C-829B-06E64BFF965B}">
      <dgm:prSet/>
      <dgm:spPr/>
      <dgm:t>
        <a:bodyPr/>
        <a:lstStyle/>
        <a:p>
          <a:endParaRPr lang="en-US"/>
        </a:p>
      </dgm:t>
    </dgm:pt>
    <dgm:pt modelId="{5A35F1C2-7A09-43C6-912B-9F7F6250EEE1}">
      <dgm:prSet phldrT="[Text]"/>
      <dgm:spPr/>
      <dgm:t>
        <a:bodyPr/>
        <a:lstStyle/>
        <a:p>
          <a:r>
            <a:rPr lang="en-US" dirty="0" smtClean="0"/>
            <a:t>Part 3</a:t>
          </a:r>
          <a:endParaRPr lang="en-US" dirty="0"/>
        </a:p>
      </dgm:t>
    </dgm:pt>
    <dgm:pt modelId="{776C6C17-963F-424A-AE3D-450A8793F99F}" type="parTrans" cxnId="{42B71C21-FC29-47E0-AA57-F849550B58C3}">
      <dgm:prSet/>
      <dgm:spPr/>
      <dgm:t>
        <a:bodyPr/>
        <a:lstStyle/>
        <a:p>
          <a:endParaRPr lang="en-US"/>
        </a:p>
      </dgm:t>
    </dgm:pt>
    <dgm:pt modelId="{E05F3565-0F70-4E1B-A7C3-DDF9A931E8F4}" type="sibTrans" cxnId="{42B71C21-FC29-47E0-AA57-F849550B58C3}">
      <dgm:prSet/>
      <dgm:spPr/>
      <dgm:t>
        <a:bodyPr/>
        <a:lstStyle/>
        <a:p>
          <a:endParaRPr lang="en-US"/>
        </a:p>
      </dgm:t>
    </dgm:pt>
    <dgm:pt modelId="{F8A02F06-6B0E-4291-B467-07BCBD092D6F}">
      <dgm:prSet phldrT="[Text]"/>
      <dgm:spPr/>
      <dgm:t>
        <a:bodyPr/>
        <a:lstStyle/>
        <a:p>
          <a:r>
            <a:rPr lang="en-US" dirty="0" smtClean="0">
              <a:solidFill>
                <a:srgbClr val="00B050"/>
              </a:solidFill>
            </a:rPr>
            <a:t>Office Hours</a:t>
          </a:r>
          <a:endParaRPr lang="en-US" dirty="0">
            <a:solidFill>
              <a:srgbClr val="00B050"/>
            </a:solidFill>
          </a:endParaRPr>
        </a:p>
      </dgm:t>
    </dgm:pt>
    <dgm:pt modelId="{CD544F61-EEFC-4D99-BE63-40FBF93BD29B}" type="parTrans" cxnId="{41FB0DF3-4DAE-4B14-88D1-BCC6BC6CD078}">
      <dgm:prSet/>
      <dgm:spPr/>
      <dgm:t>
        <a:bodyPr/>
        <a:lstStyle/>
        <a:p>
          <a:endParaRPr lang="en-US"/>
        </a:p>
      </dgm:t>
    </dgm:pt>
    <dgm:pt modelId="{F8277667-513A-4974-BD3C-58588A1AA01D}" type="sibTrans" cxnId="{41FB0DF3-4DAE-4B14-88D1-BCC6BC6CD078}">
      <dgm:prSet/>
      <dgm:spPr/>
      <dgm:t>
        <a:bodyPr/>
        <a:lstStyle/>
        <a:p>
          <a:endParaRPr lang="en-US"/>
        </a:p>
      </dgm:t>
    </dgm:pt>
    <dgm:pt modelId="{8522CCEA-9233-44A3-9CAD-1159203B844F}">
      <dgm:prSet phldrT="[Text]"/>
      <dgm:spPr/>
      <dgm:t>
        <a:bodyPr/>
        <a:lstStyle/>
        <a:p>
          <a:r>
            <a:rPr lang="en-US" dirty="0" smtClean="0"/>
            <a:t>Questions?</a:t>
          </a:r>
          <a:endParaRPr lang="en-US" dirty="0"/>
        </a:p>
      </dgm:t>
    </dgm:pt>
    <dgm:pt modelId="{82A3824B-9511-4487-AC43-C4583CDC47BB}" type="parTrans" cxnId="{98BF7230-E11C-4CF4-B9A7-4799E8CC3CBC}">
      <dgm:prSet/>
      <dgm:spPr/>
      <dgm:t>
        <a:bodyPr/>
        <a:lstStyle/>
        <a:p>
          <a:endParaRPr lang="en-US"/>
        </a:p>
      </dgm:t>
    </dgm:pt>
    <dgm:pt modelId="{66F313D2-A43B-4B6A-9CA9-F3DDF302A663}" type="sibTrans" cxnId="{98BF7230-E11C-4CF4-B9A7-4799E8CC3CBC}">
      <dgm:prSet/>
      <dgm:spPr/>
      <dgm:t>
        <a:bodyPr/>
        <a:lstStyle/>
        <a:p>
          <a:endParaRPr lang="en-US"/>
        </a:p>
      </dgm:t>
    </dgm:pt>
    <dgm:pt modelId="{ACC7677A-1984-4282-9FD2-CD2B152FAA99}">
      <dgm:prSet phldrT="[Text]"/>
      <dgm:spPr/>
      <dgm:t>
        <a:bodyPr/>
        <a:lstStyle/>
        <a:p>
          <a:r>
            <a:rPr lang="en-US" dirty="0" smtClean="0"/>
            <a:t>Discussion</a:t>
          </a:r>
          <a:endParaRPr lang="en-US" dirty="0"/>
        </a:p>
      </dgm:t>
    </dgm:pt>
    <dgm:pt modelId="{6F352C27-6686-4E6F-A627-D2A7B34FAE7E}" type="sibTrans" cxnId="{66381477-AA63-4EB3-B07F-523E49946F38}">
      <dgm:prSet/>
      <dgm:spPr/>
      <dgm:t>
        <a:bodyPr/>
        <a:lstStyle/>
        <a:p>
          <a:endParaRPr lang="en-US"/>
        </a:p>
      </dgm:t>
    </dgm:pt>
    <dgm:pt modelId="{8D93D4A2-60C2-4676-9D60-65D8705208F9}" type="parTrans" cxnId="{66381477-AA63-4EB3-B07F-523E49946F38}">
      <dgm:prSet/>
      <dgm:spPr/>
      <dgm:t>
        <a:bodyPr/>
        <a:lstStyle/>
        <a:p>
          <a:endParaRPr lang="en-US"/>
        </a:p>
      </dgm:t>
    </dgm:pt>
    <dgm:pt modelId="{FE501D1E-C6FF-485B-8418-810659D3DB4C}">
      <dgm:prSet phldrT="[Text]"/>
      <dgm:spPr/>
      <dgm:t>
        <a:bodyPr/>
        <a:lstStyle/>
        <a:p>
          <a:r>
            <a:rPr lang="en-US" dirty="0" smtClean="0"/>
            <a:t>Projects + teams</a:t>
          </a:r>
          <a:endParaRPr lang="en-US" dirty="0"/>
        </a:p>
      </dgm:t>
    </dgm:pt>
    <dgm:pt modelId="{9ACC09D2-785C-4617-83D8-B07C29A4C816}" type="parTrans" cxnId="{81BAAB13-1934-4EC5-825A-B04FF386E0B5}">
      <dgm:prSet/>
      <dgm:spPr/>
      <dgm:t>
        <a:bodyPr/>
        <a:lstStyle/>
        <a:p>
          <a:endParaRPr lang="en-US"/>
        </a:p>
      </dgm:t>
    </dgm:pt>
    <dgm:pt modelId="{897CC8B1-D667-4092-9AFE-68DF753DF30F}" type="sibTrans" cxnId="{81BAAB13-1934-4EC5-825A-B04FF386E0B5}">
      <dgm:prSet/>
      <dgm:spPr/>
      <dgm:t>
        <a:bodyPr/>
        <a:lstStyle/>
        <a:p>
          <a:endParaRPr lang="en-US"/>
        </a:p>
      </dgm:t>
    </dgm:pt>
    <dgm:pt modelId="{26EED6AF-6A2E-457B-876C-F69904BD6FF6}">
      <dgm:prSet phldrT="[Text]"/>
      <dgm:spPr/>
      <dgm:t>
        <a:bodyPr/>
        <a:lstStyle/>
        <a:p>
          <a:r>
            <a:rPr lang="en-US" dirty="0" smtClean="0"/>
            <a:t>Logistics</a:t>
          </a:r>
          <a:endParaRPr lang="en-US" dirty="0"/>
        </a:p>
      </dgm:t>
    </dgm:pt>
    <dgm:pt modelId="{B284CCFE-AF38-41E7-881D-9648F5DA26BA}" type="parTrans" cxnId="{394875AE-318A-4208-A863-C73E3D04448E}">
      <dgm:prSet/>
      <dgm:spPr/>
      <dgm:t>
        <a:bodyPr/>
        <a:lstStyle/>
        <a:p>
          <a:endParaRPr lang="en-US"/>
        </a:p>
      </dgm:t>
    </dgm:pt>
    <dgm:pt modelId="{69D61DD0-2020-4A74-B6F6-8B0137D825EA}" type="sibTrans" cxnId="{394875AE-318A-4208-A863-C73E3D04448E}">
      <dgm:prSet/>
      <dgm:spPr/>
      <dgm:t>
        <a:bodyPr/>
        <a:lstStyle/>
        <a:p>
          <a:endParaRPr lang="en-US"/>
        </a:p>
      </dgm:t>
    </dgm:pt>
    <dgm:pt modelId="{940FF60B-90FD-4B0B-A29F-AC4E61EC951D}" type="pres">
      <dgm:prSet presAssocID="{3A40F8AD-A6E1-41D1-8355-62151C360292}" presName="theList" presStyleCnt="0">
        <dgm:presLayoutVars>
          <dgm:dir/>
          <dgm:animLvl val="lvl"/>
          <dgm:resizeHandles val="exact"/>
        </dgm:presLayoutVars>
      </dgm:prSet>
      <dgm:spPr/>
      <dgm:t>
        <a:bodyPr/>
        <a:lstStyle/>
        <a:p>
          <a:endParaRPr lang="en-US"/>
        </a:p>
      </dgm:t>
    </dgm:pt>
    <dgm:pt modelId="{4D5BCF50-BE03-4BAC-A263-C1ACB3813645}" type="pres">
      <dgm:prSet presAssocID="{7C761C76-1230-4B6D-82DF-32FC90906FE9}" presName="compNode" presStyleCnt="0"/>
      <dgm:spPr/>
    </dgm:pt>
    <dgm:pt modelId="{5B89233C-B11B-4549-A6B5-6CAD90B81D2F}" type="pres">
      <dgm:prSet presAssocID="{7C761C76-1230-4B6D-82DF-32FC90906FE9}" presName="noGeometry" presStyleCnt="0"/>
      <dgm:spPr/>
    </dgm:pt>
    <dgm:pt modelId="{140E6D08-A23D-4CA8-9538-04AC28CC21BD}" type="pres">
      <dgm:prSet presAssocID="{7C761C76-1230-4B6D-82DF-32FC90906FE9}" presName="childTextVisible" presStyleLbl="bgAccFollowNode1" presStyleIdx="0" presStyleCnt="3">
        <dgm:presLayoutVars>
          <dgm:bulletEnabled val="1"/>
        </dgm:presLayoutVars>
      </dgm:prSet>
      <dgm:spPr/>
      <dgm:t>
        <a:bodyPr/>
        <a:lstStyle/>
        <a:p>
          <a:endParaRPr lang="en-US"/>
        </a:p>
      </dgm:t>
    </dgm:pt>
    <dgm:pt modelId="{F1AD03F2-72BB-412E-BD85-2AB8E6E002F0}" type="pres">
      <dgm:prSet presAssocID="{7C761C76-1230-4B6D-82DF-32FC90906FE9}" presName="childTextHidden" presStyleLbl="bgAccFollowNode1" presStyleIdx="0" presStyleCnt="3"/>
      <dgm:spPr/>
      <dgm:t>
        <a:bodyPr/>
        <a:lstStyle/>
        <a:p>
          <a:endParaRPr lang="en-US"/>
        </a:p>
      </dgm:t>
    </dgm:pt>
    <dgm:pt modelId="{744C243B-F446-467F-88A4-33DC928026E5}" type="pres">
      <dgm:prSet presAssocID="{7C761C76-1230-4B6D-82DF-32FC90906FE9}" presName="parentText" presStyleLbl="node1" presStyleIdx="0" presStyleCnt="3">
        <dgm:presLayoutVars>
          <dgm:chMax val="1"/>
          <dgm:bulletEnabled val="1"/>
        </dgm:presLayoutVars>
      </dgm:prSet>
      <dgm:spPr/>
      <dgm:t>
        <a:bodyPr/>
        <a:lstStyle/>
        <a:p>
          <a:endParaRPr lang="en-US"/>
        </a:p>
      </dgm:t>
    </dgm:pt>
    <dgm:pt modelId="{DA319379-E8D2-48D5-9ED9-1DBCC2BD8F17}" type="pres">
      <dgm:prSet presAssocID="{7C761C76-1230-4B6D-82DF-32FC90906FE9}" presName="aSpace" presStyleCnt="0"/>
      <dgm:spPr/>
    </dgm:pt>
    <dgm:pt modelId="{C552DD4F-63A8-480A-967C-37E661757E5C}" type="pres">
      <dgm:prSet presAssocID="{62153478-159A-4AEC-8ECC-02D6FA6FCF53}" presName="compNode" presStyleCnt="0"/>
      <dgm:spPr/>
    </dgm:pt>
    <dgm:pt modelId="{42D64698-4E4A-4170-B272-753B7273B2C0}" type="pres">
      <dgm:prSet presAssocID="{62153478-159A-4AEC-8ECC-02D6FA6FCF53}" presName="noGeometry" presStyleCnt="0"/>
      <dgm:spPr/>
    </dgm:pt>
    <dgm:pt modelId="{3C1CF4F5-0C38-465C-BCC1-8199464466E8}" type="pres">
      <dgm:prSet presAssocID="{62153478-159A-4AEC-8ECC-02D6FA6FCF53}" presName="childTextVisible" presStyleLbl="bgAccFollowNode1" presStyleIdx="1" presStyleCnt="3">
        <dgm:presLayoutVars>
          <dgm:bulletEnabled val="1"/>
        </dgm:presLayoutVars>
      </dgm:prSet>
      <dgm:spPr/>
      <dgm:t>
        <a:bodyPr/>
        <a:lstStyle/>
        <a:p>
          <a:endParaRPr lang="en-US"/>
        </a:p>
      </dgm:t>
    </dgm:pt>
    <dgm:pt modelId="{D65D837A-07A5-421B-9CA5-84D88247428E}" type="pres">
      <dgm:prSet presAssocID="{62153478-159A-4AEC-8ECC-02D6FA6FCF53}" presName="childTextHidden" presStyleLbl="bgAccFollowNode1" presStyleIdx="1" presStyleCnt="3"/>
      <dgm:spPr/>
      <dgm:t>
        <a:bodyPr/>
        <a:lstStyle/>
        <a:p>
          <a:endParaRPr lang="en-US"/>
        </a:p>
      </dgm:t>
    </dgm:pt>
    <dgm:pt modelId="{B176784B-B130-4A1E-9EEB-A0E80CFE6DDE}" type="pres">
      <dgm:prSet presAssocID="{62153478-159A-4AEC-8ECC-02D6FA6FCF53}" presName="parentText" presStyleLbl="node1" presStyleIdx="1" presStyleCnt="3">
        <dgm:presLayoutVars>
          <dgm:chMax val="1"/>
          <dgm:bulletEnabled val="1"/>
        </dgm:presLayoutVars>
      </dgm:prSet>
      <dgm:spPr/>
      <dgm:t>
        <a:bodyPr/>
        <a:lstStyle/>
        <a:p>
          <a:endParaRPr lang="en-US"/>
        </a:p>
      </dgm:t>
    </dgm:pt>
    <dgm:pt modelId="{C8028554-24BC-4A74-BD50-1CFEB3C9F69E}" type="pres">
      <dgm:prSet presAssocID="{62153478-159A-4AEC-8ECC-02D6FA6FCF53}" presName="aSpace" presStyleCnt="0"/>
      <dgm:spPr/>
    </dgm:pt>
    <dgm:pt modelId="{099D1D0E-70B1-4852-9CFB-354EEA8109F6}" type="pres">
      <dgm:prSet presAssocID="{5A35F1C2-7A09-43C6-912B-9F7F6250EEE1}" presName="compNode" presStyleCnt="0"/>
      <dgm:spPr/>
    </dgm:pt>
    <dgm:pt modelId="{9D9613AA-6A21-4039-A9A9-0298D9845A9C}" type="pres">
      <dgm:prSet presAssocID="{5A35F1C2-7A09-43C6-912B-9F7F6250EEE1}" presName="noGeometry" presStyleCnt="0"/>
      <dgm:spPr/>
    </dgm:pt>
    <dgm:pt modelId="{112D59EA-47CC-45D3-8374-EEDD4251CBCC}" type="pres">
      <dgm:prSet presAssocID="{5A35F1C2-7A09-43C6-912B-9F7F6250EEE1}" presName="childTextVisible" presStyleLbl="bgAccFollowNode1" presStyleIdx="2" presStyleCnt="3" custLinFactNeighborY="1896">
        <dgm:presLayoutVars>
          <dgm:bulletEnabled val="1"/>
        </dgm:presLayoutVars>
      </dgm:prSet>
      <dgm:spPr/>
      <dgm:t>
        <a:bodyPr/>
        <a:lstStyle/>
        <a:p>
          <a:endParaRPr lang="en-US"/>
        </a:p>
      </dgm:t>
    </dgm:pt>
    <dgm:pt modelId="{12CB149C-8E6A-43FF-903F-A407A333395B}" type="pres">
      <dgm:prSet presAssocID="{5A35F1C2-7A09-43C6-912B-9F7F6250EEE1}" presName="childTextHidden" presStyleLbl="bgAccFollowNode1" presStyleIdx="2" presStyleCnt="3"/>
      <dgm:spPr/>
      <dgm:t>
        <a:bodyPr/>
        <a:lstStyle/>
        <a:p>
          <a:endParaRPr lang="en-US"/>
        </a:p>
      </dgm:t>
    </dgm:pt>
    <dgm:pt modelId="{B89178A6-11C4-4130-B1C9-2285792C6D05}" type="pres">
      <dgm:prSet presAssocID="{5A35F1C2-7A09-43C6-912B-9F7F6250EEE1}" presName="parentText" presStyleLbl="node1" presStyleIdx="2" presStyleCnt="3">
        <dgm:presLayoutVars>
          <dgm:chMax val="1"/>
          <dgm:bulletEnabled val="1"/>
        </dgm:presLayoutVars>
      </dgm:prSet>
      <dgm:spPr/>
      <dgm:t>
        <a:bodyPr/>
        <a:lstStyle/>
        <a:p>
          <a:endParaRPr lang="en-US"/>
        </a:p>
      </dgm:t>
    </dgm:pt>
  </dgm:ptLst>
  <dgm:cxnLst>
    <dgm:cxn modelId="{41FB0DF3-4DAE-4B14-88D1-BCC6BC6CD078}" srcId="{5A35F1C2-7A09-43C6-912B-9F7F6250EEE1}" destId="{F8A02F06-6B0E-4291-B467-07BCBD092D6F}" srcOrd="0" destOrd="0" parTransId="{CD544F61-EEFC-4D99-BE63-40FBF93BD29B}" sibTransId="{F8277667-513A-4974-BD3C-58588A1AA01D}"/>
    <dgm:cxn modelId="{E4845CAE-1BEF-4AE8-8B81-6357C7ACF0A0}" type="presOf" srcId="{F8A02F06-6B0E-4291-B467-07BCBD092D6F}" destId="{12CB149C-8E6A-43FF-903F-A407A333395B}" srcOrd="1" destOrd="0" presId="urn:microsoft.com/office/officeart/2005/8/layout/hProcess6"/>
    <dgm:cxn modelId="{1DAB9D49-C6F5-45E2-BF3A-EEB81C01A11C}" type="presOf" srcId="{62153478-159A-4AEC-8ECC-02D6FA6FCF53}" destId="{B176784B-B130-4A1E-9EEB-A0E80CFE6DDE}" srcOrd="0" destOrd="0" presId="urn:microsoft.com/office/officeart/2005/8/layout/hProcess6"/>
    <dgm:cxn modelId="{42B71C21-FC29-47E0-AA57-F849550B58C3}" srcId="{3A40F8AD-A6E1-41D1-8355-62151C360292}" destId="{5A35F1C2-7A09-43C6-912B-9F7F6250EEE1}" srcOrd="2" destOrd="0" parTransId="{776C6C17-963F-424A-AE3D-450A8793F99F}" sibTransId="{E05F3565-0F70-4E1B-A7C3-DDF9A931E8F4}"/>
    <dgm:cxn modelId="{81BAAB13-1934-4EC5-825A-B04FF386E0B5}" srcId="{5A35F1C2-7A09-43C6-912B-9F7F6250EEE1}" destId="{FE501D1E-C6FF-485B-8418-810659D3DB4C}" srcOrd="1" destOrd="0" parTransId="{9ACC09D2-785C-4617-83D8-B07C29A4C816}" sibTransId="{897CC8B1-D667-4092-9AFE-68DF753DF30F}"/>
    <dgm:cxn modelId="{CBE27EA9-F73E-4021-99F4-B87AD4510EED}" type="presOf" srcId="{26EED6AF-6A2E-457B-876C-F69904BD6FF6}" destId="{140E6D08-A23D-4CA8-9538-04AC28CC21BD}" srcOrd="0" destOrd="0" presId="urn:microsoft.com/office/officeart/2005/8/layout/hProcess6"/>
    <dgm:cxn modelId="{2124AF2D-F61B-4274-A419-F68AFC544384}" type="presOf" srcId="{26EED6AF-6A2E-457B-876C-F69904BD6FF6}" destId="{F1AD03F2-72BB-412E-BD85-2AB8E6E002F0}" srcOrd="1" destOrd="0" presId="urn:microsoft.com/office/officeart/2005/8/layout/hProcess6"/>
    <dgm:cxn modelId="{76629F5F-D1F3-4F7B-8CFD-0CE96886FC5F}" type="presOf" srcId="{5A35F1C2-7A09-43C6-912B-9F7F6250EEE1}" destId="{B89178A6-11C4-4130-B1C9-2285792C6D05}" srcOrd="0" destOrd="0" presId="urn:microsoft.com/office/officeart/2005/8/layout/hProcess6"/>
    <dgm:cxn modelId="{524358DD-1DF8-4E86-B142-746C9E7C23A2}" type="presOf" srcId="{515C23EF-854F-4A35-A3FE-0AD1D05FF570}" destId="{D65D837A-07A5-421B-9CA5-84D88247428E}" srcOrd="1" destOrd="0" presId="urn:microsoft.com/office/officeart/2005/8/layout/hProcess6"/>
    <dgm:cxn modelId="{AF53C405-744B-4010-819A-BDCA88A0E4A1}" type="presOf" srcId="{7C761C76-1230-4B6D-82DF-32FC90906FE9}" destId="{744C243B-F446-467F-88A4-33DC928026E5}" srcOrd="0" destOrd="0" presId="urn:microsoft.com/office/officeart/2005/8/layout/hProcess6"/>
    <dgm:cxn modelId="{562AFA80-CD8F-4D0A-AF0F-6D961B022162}" srcId="{3A40F8AD-A6E1-41D1-8355-62151C360292}" destId="{62153478-159A-4AEC-8ECC-02D6FA6FCF53}" srcOrd="1" destOrd="0" parTransId="{6FFDEC7D-DA3A-4641-AEFA-DF7591EE2B51}" sibTransId="{FA21BA8E-7C36-4BFA-8F6E-3AEA33FE660F}"/>
    <dgm:cxn modelId="{69403035-1702-46BF-B4FF-72F7682DBB6F}" type="presOf" srcId="{F8A02F06-6B0E-4291-B467-07BCBD092D6F}" destId="{112D59EA-47CC-45D3-8374-EEDD4251CBCC}" srcOrd="0" destOrd="0" presId="urn:microsoft.com/office/officeart/2005/8/layout/hProcess6"/>
    <dgm:cxn modelId="{82B13C5B-207C-47AB-AF5C-72229F1604EF}" srcId="{7C761C76-1230-4B6D-82DF-32FC90906FE9}" destId="{61DF8D45-168C-489F-92D5-7F03AD48A8E6}" srcOrd="1" destOrd="0" parTransId="{DD0A5D97-9DE3-4AFF-A426-FDC453F58235}" sibTransId="{5FA7D686-54AA-4681-9E05-B25D0639FEB9}"/>
    <dgm:cxn modelId="{9A690BAB-F616-4FC3-8FD5-E700DC14986A}" type="presOf" srcId="{515C23EF-854F-4A35-A3FE-0AD1D05FF570}" destId="{3C1CF4F5-0C38-465C-BCC1-8199464466E8}" srcOrd="0" destOrd="0" presId="urn:microsoft.com/office/officeart/2005/8/layout/hProcess6"/>
    <dgm:cxn modelId="{EC160146-291E-4812-8876-66C82D6FFDF5}" type="presOf" srcId="{8522CCEA-9233-44A3-9CAD-1159203B844F}" destId="{12CB149C-8E6A-43FF-903F-A407A333395B}" srcOrd="1" destOrd="2" presId="urn:microsoft.com/office/officeart/2005/8/layout/hProcess6"/>
    <dgm:cxn modelId="{1747FD16-BE68-4ACF-8F98-528139E18D1E}" type="presOf" srcId="{61DF8D45-168C-489F-92D5-7F03AD48A8E6}" destId="{140E6D08-A23D-4CA8-9538-04AC28CC21BD}" srcOrd="0" destOrd="1" presId="urn:microsoft.com/office/officeart/2005/8/layout/hProcess6"/>
    <dgm:cxn modelId="{09886667-FE6C-479F-B0D2-7FFA3140C86D}" type="presOf" srcId="{3A40F8AD-A6E1-41D1-8355-62151C360292}" destId="{940FF60B-90FD-4B0B-A29F-AC4E61EC951D}" srcOrd="0" destOrd="0" presId="urn:microsoft.com/office/officeart/2005/8/layout/hProcess6"/>
    <dgm:cxn modelId="{66381477-AA63-4EB3-B07F-523E49946F38}" srcId="{62153478-159A-4AEC-8ECC-02D6FA6FCF53}" destId="{ACC7677A-1984-4282-9FD2-CD2B152FAA99}" srcOrd="1" destOrd="0" parTransId="{8D93D4A2-60C2-4676-9D60-65D8705208F9}" sibTransId="{6F352C27-6686-4E6F-A627-D2A7B34FAE7E}"/>
    <dgm:cxn modelId="{B59861FB-914A-40D8-ABC7-DE1126AA9D2F}" type="presOf" srcId="{ACC7677A-1984-4282-9FD2-CD2B152FAA99}" destId="{3C1CF4F5-0C38-465C-BCC1-8199464466E8}" srcOrd="0" destOrd="1" presId="urn:microsoft.com/office/officeart/2005/8/layout/hProcess6"/>
    <dgm:cxn modelId="{8F71E13A-1A04-4BD7-8267-D434C2D71899}" type="presOf" srcId="{8522CCEA-9233-44A3-9CAD-1159203B844F}" destId="{112D59EA-47CC-45D3-8374-EEDD4251CBCC}" srcOrd="0" destOrd="2" presId="urn:microsoft.com/office/officeart/2005/8/layout/hProcess6"/>
    <dgm:cxn modelId="{B4412DBC-F63C-4E39-91F0-F3F3CFFDB46A}" type="presOf" srcId="{FE501D1E-C6FF-485B-8418-810659D3DB4C}" destId="{12CB149C-8E6A-43FF-903F-A407A333395B}" srcOrd="1" destOrd="1" presId="urn:microsoft.com/office/officeart/2005/8/layout/hProcess6"/>
    <dgm:cxn modelId="{01CFD701-ED85-42A0-A29B-D53096715496}" type="presOf" srcId="{FE501D1E-C6FF-485B-8418-810659D3DB4C}" destId="{112D59EA-47CC-45D3-8374-EEDD4251CBCC}" srcOrd="0" destOrd="1" presId="urn:microsoft.com/office/officeart/2005/8/layout/hProcess6"/>
    <dgm:cxn modelId="{763DBB2F-9520-410C-829B-06E64BFF965B}" srcId="{62153478-159A-4AEC-8ECC-02D6FA6FCF53}" destId="{515C23EF-854F-4A35-A3FE-0AD1D05FF570}" srcOrd="0" destOrd="0" parTransId="{2194DADB-5983-48A8-94A2-F67DD60F4DFA}" sibTransId="{B099928A-2FD2-40AE-B4E8-564E4AB083BE}"/>
    <dgm:cxn modelId="{394875AE-318A-4208-A863-C73E3D04448E}" srcId="{7C761C76-1230-4B6D-82DF-32FC90906FE9}" destId="{26EED6AF-6A2E-457B-876C-F69904BD6FF6}" srcOrd="0" destOrd="0" parTransId="{B284CCFE-AF38-41E7-881D-9648F5DA26BA}" sibTransId="{69D61DD0-2020-4A74-B6F6-8B0137D825EA}"/>
    <dgm:cxn modelId="{0AED41EF-5BAD-4BF4-A626-8282F5E7E1E5}" srcId="{3A40F8AD-A6E1-41D1-8355-62151C360292}" destId="{7C761C76-1230-4B6D-82DF-32FC90906FE9}" srcOrd="0" destOrd="0" parTransId="{8FF23D94-816E-4D59-BA9B-1C319F98B024}" sibTransId="{39E34138-A1F1-4E55-ABE6-EA09CCFEBB99}"/>
    <dgm:cxn modelId="{98BF7230-E11C-4CF4-B9A7-4799E8CC3CBC}" srcId="{5A35F1C2-7A09-43C6-912B-9F7F6250EEE1}" destId="{8522CCEA-9233-44A3-9CAD-1159203B844F}" srcOrd="2" destOrd="0" parTransId="{82A3824B-9511-4487-AC43-C4583CDC47BB}" sibTransId="{66F313D2-A43B-4B6A-9CA9-F3DDF302A663}"/>
    <dgm:cxn modelId="{14CC5DBE-A753-4E3D-9A23-6FD773DC79E8}" type="presOf" srcId="{61DF8D45-168C-489F-92D5-7F03AD48A8E6}" destId="{F1AD03F2-72BB-412E-BD85-2AB8E6E002F0}" srcOrd="1" destOrd="1" presId="urn:microsoft.com/office/officeart/2005/8/layout/hProcess6"/>
    <dgm:cxn modelId="{46E815A1-0C91-4DD4-AFED-51865FCCCF6A}" type="presOf" srcId="{ACC7677A-1984-4282-9FD2-CD2B152FAA99}" destId="{D65D837A-07A5-421B-9CA5-84D88247428E}" srcOrd="1" destOrd="1" presId="urn:microsoft.com/office/officeart/2005/8/layout/hProcess6"/>
    <dgm:cxn modelId="{CE5DF9E3-BFDF-4B8A-873A-AED3FCD4ABDD}" type="presParOf" srcId="{940FF60B-90FD-4B0B-A29F-AC4E61EC951D}" destId="{4D5BCF50-BE03-4BAC-A263-C1ACB3813645}" srcOrd="0" destOrd="0" presId="urn:microsoft.com/office/officeart/2005/8/layout/hProcess6"/>
    <dgm:cxn modelId="{3AA177E6-5DE8-4F97-98BA-8DDDAADECAE9}" type="presParOf" srcId="{4D5BCF50-BE03-4BAC-A263-C1ACB3813645}" destId="{5B89233C-B11B-4549-A6B5-6CAD90B81D2F}" srcOrd="0" destOrd="0" presId="urn:microsoft.com/office/officeart/2005/8/layout/hProcess6"/>
    <dgm:cxn modelId="{DAD47BFB-B24C-453F-89DE-76EF7B8CC6AD}" type="presParOf" srcId="{4D5BCF50-BE03-4BAC-A263-C1ACB3813645}" destId="{140E6D08-A23D-4CA8-9538-04AC28CC21BD}" srcOrd="1" destOrd="0" presId="urn:microsoft.com/office/officeart/2005/8/layout/hProcess6"/>
    <dgm:cxn modelId="{A63EAE01-4D44-4C54-832B-34AF474C4A5C}" type="presParOf" srcId="{4D5BCF50-BE03-4BAC-A263-C1ACB3813645}" destId="{F1AD03F2-72BB-412E-BD85-2AB8E6E002F0}" srcOrd="2" destOrd="0" presId="urn:microsoft.com/office/officeart/2005/8/layout/hProcess6"/>
    <dgm:cxn modelId="{BE55EA72-34B9-4265-96B7-B9FF035345E3}" type="presParOf" srcId="{4D5BCF50-BE03-4BAC-A263-C1ACB3813645}" destId="{744C243B-F446-467F-88A4-33DC928026E5}" srcOrd="3" destOrd="0" presId="urn:microsoft.com/office/officeart/2005/8/layout/hProcess6"/>
    <dgm:cxn modelId="{10B496B7-2CC1-4F6A-B7F5-3ECA1BB0DF4E}" type="presParOf" srcId="{940FF60B-90FD-4B0B-A29F-AC4E61EC951D}" destId="{DA319379-E8D2-48D5-9ED9-1DBCC2BD8F17}" srcOrd="1" destOrd="0" presId="urn:microsoft.com/office/officeart/2005/8/layout/hProcess6"/>
    <dgm:cxn modelId="{629E906A-FFF7-4260-8903-B8E195C41F4C}" type="presParOf" srcId="{940FF60B-90FD-4B0B-A29F-AC4E61EC951D}" destId="{C552DD4F-63A8-480A-967C-37E661757E5C}" srcOrd="2" destOrd="0" presId="urn:microsoft.com/office/officeart/2005/8/layout/hProcess6"/>
    <dgm:cxn modelId="{232EC7AD-6C50-42F4-B346-6E34F7EDDBFD}" type="presParOf" srcId="{C552DD4F-63A8-480A-967C-37E661757E5C}" destId="{42D64698-4E4A-4170-B272-753B7273B2C0}" srcOrd="0" destOrd="0" presId="urn:microsoft.com/office/officeart/2005/8/layout/hProcess6"/>
    <dgm:cxn modelId="{D7EBB30E-60DF-4DA7-92B4-A54DB568B26E}" type="presParOf" srcId="{C552DD4F-63A8-480A-967C-37E661757E5C}" destId="{3C1CF4F5-0C38-465C-BCC1-8199464466E8}" srcOrd="1" destOrd="0" presId="urn:microsoft.com/office/officeart/2005/8/layout/hProcess6"/>
    <dgm:cxn modelId="{6D158B94-94CD-4D7F-9C53-69AA3D6215F3}" type="presParOf" srcId="{C552DD4F-63A8-480A-967C-37E661757E5C}" destId="{D65D837A-07A5-421B-9CA5-84D88247428E}" srcOrd="2" destOrd="0" presId="urn:microsoft.com/office/officeart/2005/8/layout/hProcess6"/>
    <dgm:cxn modelId="{B2667F1E-DAD2-4FA9-8D1E-8499778F43B2}" type="presParOf" srcId="{C552DD4F-63A8-480A-967C-37E661757E5C}" destId="{B176784B-B130-4A1E-9EEB-A0E80CFE6DDE}" srcOrd="3" destOrd="0" presId="urn:microsoft.com/office/officeart/2005/8/layout/hProcess6"/>
    <dgm:cxn modelId="{091DF229-272F-410D-B11A-CF49DFECDADC}" type="presParOf" srcId="{940FF60B-90FD-4B0B-A29F-AC4E61EC951D}" destId="{C8028554-24BC-4A74-BD50-1CFEB3C9F69E}" srcOrd="3" destOrd="0" presId="urn:microsoft.com/office/officeart/2005/8/layout/hProcess6"/>
    <dgm:cxn modelId="{1806F07D-042A-4F92-8EC8-FF116BC26343}" type="presParOf" srcId="{940FF60B-90FD-4B0B-A29F-AC4E61EC951D}" destId="{099D1D0E-70B1-4852-9CFB-354EEA8109F6}" srcOrd="4" destOrd="0" presId="urn:microsoft.com/office/officeart/2005/8/layout/hProcess6"/>
    <dgm:cxn modelId="{451A35F2-C062-42C2-ACAB-E9A33DF56E9C}" type="presParOf" srcId="{099D1D0E-70B1-4852-9CFB-354EEA8109F6}" destId="{9D9613AA-6A21-4039-A9A9-0298D9845A9C}" srcOrd="0" destOrd="0" presId="urn:microsoft.com/office/officeart/2005/8/layout/hProcess6"/>
    <dgm:cxn modelId="{7EC81B3D-5ED1-4DAE-B31A-89F9C256E7CD}" type="presParOf" srcId="{099D1D0E-70B1-4852-9CFB-354EEA8109F6}" destId="{112D59EA-47CC-45D3-8374-EEDD4251CBCC}" srcOrd="1" destOrd="0" presId="urn:microsoft.com/office/officeart/2005/8/layout/hProcess6"/>
    <dgm:cxn modelId="{903FEC5E-3895-4D7C-BEAC-BF7C8776D4B8}" type="presParOf" srcId="{099D1D0E-70B1-4852-9CFB-354EEA8109F6}" destId="{12CB149C-8E6A-43FF-903F-A407A333395B}" srcOrd="2" destOrd="0" presId="urn:microsoft.com/office/officeart/2005/8/layout/hProcess6"/>
    <dgm:cxn modelId="{B59291FC-5B8C-42D9-85B2-47FABD7C49C5}" type="presParOf" srcId="{099D1D0E-70B1-4852-9CFB-354EEA8109F6}" destId="{B89178A6-11C4-4130-B1C9-2285792C6D05}"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40F8AD-A6E1-41D1-8355-62151C360292}"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7C761C76-1230-4B6D-82DF-32FC90906FE9}">
      <dgm:prSet phldrT="[Text]"/>
      <dgm:spPr/>
      <dgm:t>
        <a:bodyPr/>
        <a:lstStyle/>
        <a:p>
          <a:r>
            <a:rPr lang="en-US" dirty="0" smtClean="0"/>
            <a:t>Part 1</a:t>
          </a:r>
          <a:endParaRPr lang="en-US" dirty="0"/>
        </a:p>
      </dgm:t>
    </dgm:pt>
    <dgm:pt modelId="{8FF23D94-816E-4D59-BA9B-1C319F98B024}" type="parTrans" cxnId="{0AED41EF-5BAD-4BF4-A626-8282F5E7E1E5}">
      <dgm:prSet/>
      <dgm:spPr/>
      <dgm:t>
        <a:bodyPr/>
        <a:lstStyle/>
        <a:p>
          <a:endParaRPr lang="en-US"/>
        </a:p>
      </dgm:t>
    </dgm:pt>
    <dgm:pt modelId="{39E34138-A1F1-4E55-ABE6-EA09CCFEBB99}" type="sibTrans" cxnId="{0AED41EF-5BAD-4BF4-A626-8282F5E7E1E5}">
      <dgm:prSet/>
      <dgm:spPr/>
      <dgm:t>
        <a:bodyPr/>
        <a:lstStyle/>
        <a:p>
          <a:endParaRPr lang="en-US"/>
        </a:p>
      </dgm:t>
    </dgm:pt>
    <dgm:pt modelId="{26EED6AF-6A2E-457B-876C-F69904BD6FF6}">
      <dgm:prSet phldrT="[Text]"/>
      <dgm:spPr/>
      <dgm:t>
        <a:bodyPr/>
        <a:lstStyle/>
        <a:p>
          <a:r>
            <a:rPr lang="en-US" smtClean="0"/>
            <a:t>Logistics</a:t>
          </a:r>
          <a:endParaRPr lang="en-US" dirty="0"/>
        </a:p>
      </dgm:t>
    </dgm:pt>
    <dgm:pt modelId="{B284CCFE-AF38-41E7-881D-9648F5DA26BA}" type="parTrans" cxnId="{394875AE-318A-4208-A863-C73E3D04448E}">
      <dgm:prSet/>
      <dgm:spPr/>
      <dgm:t>
        <a:bodyPr/>
        <a:lstStyle/>
        <a:p>
          <a:endParaRPr lang="en-US"/>
        </a:p>
      </dgm:t>
    </dgm:pt>
    <dgm:pt modelId="{69D61DD0-2020-4A74-B6F6-8B0137D825EA}" type="sibTrans" cxnId="{394875AE-318A-4208-A863-C73E3D04448E}">
      <dgm:prSet/>
      <dgm:spPr/>
      <dgm:t>
        <a:bodyPr/>
        <a:lstStyle/>
        <a:p>
          <a:endParaRPr lang="en-US"/>
        </a:p>
      </dgm:t>
    </dgm:pt>
    <dgm:pt modelId="{61CF6AAE-962D-477C-80FF-D0CF89D87831}">
      <dgm:prSet/>
      <dgm:spPr/>
      <dgm:t>
        <a:bodyPr/>
        <a:lstStyle/>
        <a:p>
          <a:r>
            <a:rPr lang="en-US" smtClean="0"/>
            <a:t>Tutorial 1 Troubleshooting page</a:t>
          </a:r>
          <a:endParaRPr lang="en-US" dirty="0"/>
        </a:p>
      </dgm:t>
    </dgm:pt>
    <dgm:pt modelId="{955F955E-0800-4291-9147-56EC9C2DBBB4}" type="parTrans" cxnId="{BB75F4DB-1CDE-4ABF-BA96-799FA9325AB6}">
      <dgm:prSet/>
      <dgm:spPr/>
      <dgm:t>
        <a:bodyPr/>
        <a:lstStyle/>
        <a:p>
          <a:endParaRPr lang="en-US"/>
        </a:p>
      </dgm:t>
    </dgm:pt>
    <dgm:pt modelId="{61702DE1-F1DA-4EE7-A64A-9D273EFDA05F}" type="sibTrans" cxnId="{BB75F4DB-1CDE-4ABF-BA96-799FA9325AB6}">
      <dgm:prSet/>
      <dgm:spPr/>
      <dgm:t>
        <a:bodyPr/>
        <a:lstStyle/>
        <a:p>
          <a:endParaRPr lang="en-US"/>
        </a:p>
      </dgm:t>
    </dgm:pt>
    <dgm:pt modelId="{1C636617-075E-49E7-B2F3-B94E9E7E8D0F}">
      <dgm:prSet/>
      <dgm:spPr/>
      <dgm:t>
        <a:bodyPr/>
        <a:lstStyle/>
        <a:p>
          <a:r>
            <a:rPr lang="en-US" dirty="0" smtClean="0"/>
            <a:t>Intro to ML and Human Activity Recognition</a:t>
          </a:r>
          <a:endParaRPr lang="en-US" dirty="0"/>
        </a:p>
      </dgm:t>
    </dgm:pt>
    <dgm:pt modelId="{0BA1D005-8F4D-4F3B-A58D-93AE2B86F48D}" type="parTrans" cxnId="{4464D683-1AC4-4CAE-8CFC-4CA776606AF0}">
      <dgm:prSet/>
      <dgm:spPr/>
      <dgm:t>
        <a:bodyPr/>
        <a:lstStyle/>
        <a:p>
          <a:endParaRPr lang="en-US"/>
        </a:p>
      </dgm:t>
    </dgm:pt>
    <dgm:pt modelId="{EC89B206-A455-4FFC-BCC4-1900FC030C95}" type="sibTrans" cxnId="{4464D683-1AC4-4CAE-8CFC-4CA776606AF0}">
      <dgm:prSet/>
      <dgm:spPr/>
      <dgm:t>
        <a:bodyPr/>
        <a:lstStyle/>
        <a:p>
          <a:endParaRPr lang="en-US"/>
        </a:p>
      </dgm:t>
    </dgm:pt>
    <dgm:pt modelId="{940FF60B-90FD-4B0B-A29F-AC4E61EC951D}" type="pres">
      <dgm:prSet presAssocID="{3A40F8AD-A6E1-41D1-8355-62151C360292}" presName="theList" presStyleCnt="0">
        <dgm:presLayoutVars>
          <dgm:dir/>
          <dgm:animLvl val="lvl"/>
          <dgm:resizeHandles val="exact"/>
        </dgm:presLayoutVars>
      </dgm:prSet>
      <dgm:spPr/>
      <dgm:t>
        <a:bodyPr/>
        <a:lstStyle/>
        <a:p>
          <a:endParaRPr lang="en-US"/>
        </a:p>
      </dgm:t>
    </dgm:pt>
    <dgm:pt modelId="{4D5BCF50-BE03-4BAC-A263-C1ACB3813645}" type="pres">
      <dgm:prSet presAssocID="{7C761C76-1230-4B6D-82DF-32FC90906FE9}" presName="compNode" presStyleCnt="0"/>
      <dgm:spPr/>
    </dgm:pt>
    <dgm:pt modelId="{5B89233C-B11B-4549-A6B5-6CAD90B81D2F}" type="pres">
      <dgm:prSet presAssocID="{7C761C76-1230-4B6D-82DF-32FC90906FE9}" presName="noGeometry" presStyleCnt="0"/>
      <dgm:spPr/>
    </dgm:pt>
    <dgm:pt modelId="{140E6D08-A23D-4CA8-9538-04AC28CC21BD}" type="pres">
      <dgm:prSet presAssocID="{7C761C76-1230-4B6D-82DF-32FC90906FE9}" presName="childTextVisible" presStyleLbl="bgAccFollowNode1" presStyleIdx="0" presStyleCnt="1" custLinFactNeighborX="-5003">
        <dgm:presLayoutVars>
          <dgm:bulletEnabled val="1"/>
        </dgm:presLayoutVars>
      </dgm:prSet>
      <dgm:spPr/>
      <dgm:t>
        <a:bodyPr/>
        <a:lstStyle/>
        <a:p>
          <a:endParaRPr lang="en-US"/>
        </a:p>
      </dgm:t>
    </dgm:pt>
    <dgm:pt modelId="{F1AD03F2-72BB-412E-BD85-2AB8E6E002F0}" type="pres">
      <dgm:prSet presAssocID="{7C761C76-1230-4B6D-82DF-32FC90906FE9}" presName="childTextHidden" presStyleLbl="bgAccFollowNode1" presStyleIdx="0" presStyleCnt="1"/>
      <dgm:spPr/>
      <dgm:t>
        <a:bodyPr/>
        <a:lstStyle/>
        <a:p>
          <a:endParaRPr lang="en-US"/>
        </a:p>
      </dgm:t>
    </dgm:pt>
    <dgm:pt modelId="{744C243B-F446-467F-88A4-33DC928026E5}" type="pres">
      <dgm:prSet presAssocID="{7C761C76-1230-4B6D-82DF-32FC90906FE9}" presName="parentText" presStyleLbl="node1" presStyleIdx="0" presStyleCnt="1">
        <dgm:presLayoutVars>
          <dgm:chMax val="1"/>
          <dgm:bulletEnabled val="1"/>
        </dgm:presLayoutVars>
      </dgm:prSet>
      <dgm:spPr/>
      <dgm:t>
        <a:bodyPr/>
        <a:lstStyle/>
        <a:p>
          <a:endParaRPr lang="en-US"/>
        </a:p>
      </dgm:t>
    </dgm:pt>
  </dgm:ptLst>
  <dgm:cxnLst>
    <dgm:cxn modelId="{E97E06A8-57A6-4BF8-907B-7EC6FD307A17}" type="presOf" srcId="{7C761C76-1230-4B6D-82DF-32FC90906FE9}" destId="{744C243B-F446-467F-88A4-33DC928026E5}" srcOrd="0" destOrd="0" presId="urn:microsoft.com/office/officeart/2005/8/layout/hProcess6"/>
    <dgm:cxn modelId="{394875AE-318A-4208-A863-C73E3D04448E}" srcId="{7C761C76-1230-4B6D-82DF-32FC90906FE9}" destId="{26EED6AF-6A2E-457B-876C-F69904BD6FF6}" srcOrd="0" destOrd="0" parTransId="{B284CCFE-AF38-41E7-881D-9648F5DA26BA}" sibTransId="{69D61DD0-2020-4A74-B6F6-8B0137D825EA}"/>
    <dgm:cxn modelId="{CD3A19CF-FC18-499B-8126-AD30D80E8134}" type="presOf" srcId="{26EED6AF-6A2E-457B-876C-F69904BD6FF6}" destId="{140E6D08-A23D-4CA8-9538-04AC28CC21BD}" srcOrd="0" destOrd="0" presId="urn:microsoft.com/office/officeart/2005/8/layout/hProcess6"/>
    <dgm:cxn modelId="{0AED41EF-5BAD-4BF4-A626-8282F5E7E1E5}" srcId="{3A40F8AD-A6E1-41D1-8355-62151C360292}" destId="{7C761C76-1230-4B6D-82DF-32FC90906FE9}" srcOrd="0" destOrd="0" parTransId="{8FF23D94-816E-4D59-BA9B-1C319F98B024}" sibTransId="{39E34138-A1F1-4E55-ABE6-EA09CCFEBB99}"/>
    <dgm:cxn modelId="{BB75F4DB-1CDE-4ABF-BA96-799FA9325AB6}" srcId="{7C761C76-1230-4B6D-82DF-32FC90906FE9}" destId="{61CF6AAE-962D-477C-80FF-D0CF89D87831}" srcOrd="1" destOrd="0" parTransId="{955F955E-0800-4291-9147-56EC9C2DBBB4}" sibTransId="{61702DE1-F1DA-4EE7-A64A-9D273EFDA05F}"/>
    <dgm:cxn modelId="{2859A18A-CF20-4DF1-AA7E-F96C5D7DCCC7}" type="presOf" srcId="{1C636617-075E-49E7-B2F3-B94E9E7E8D0F}" destId="{140E6D08-A23D-4CA8-9538-04AC28CC21BD}" srcOrd="0" destOrd="2" presId="urn:microsoft.com/office/officeart/2005/8/layout/hProcess6"/>
    <dgm:cxn modelId="{3780B0A1-6E93-4FC2-9FFF-8DD29FDE462E}" type="presOf" srcId="{61CF6AAE-962D-477C-80FF-D0CF89D87831}" destId="{F1AD03F2-72BB-412E-BD85-2AB8E6E002F0}" srcOrd="1" destOrd="1" presId="urn:microsoft.com/office/officeart/2005/8/layout/hProcess6"/>
    <dgm:cxn modelId="{0DDE5BE7-6CB5-46C0-83A6-110EC05E3068}" type="presOf" srcId="{61CF6AAE-962D-477C-80FF-D0CF89D87831}" destId="{140E6D08-A23D-4CA8-9538-04AC28CC21BD}" srcOrd="0" destOrd="1" presId="urn:microsoft.com/office/officeart/2005/8/layout/hProcess6"/>
    <dgm:cxn modelId="{4464D683-1AC4-4CAE-8CFC-4CA776606AF0}" srcId="{7C761C76-1230-4B6D-82DF-32FC90906FE9}" destId="{1C636617-075E-49E7-B2F3-B94E9E7E8D0F}" srcOrd="2" destOrd="0" parTransId="{0BA1D005-8F4D-4F3B-A58D-93AE2B86F48D}" sibTransId="{EC89B206-A455-4FFC-BCC4-1900FC030C95}"/>
    <dgm:cxn modelId="{645E0823-EB7E-47FC-8575-C312EFC997D8}" type="presOf" srcId="{1C636617-075E-49E7-B2F3-B94E9E7E8D0F}" destId="{F1AD03F2-72BB-412E-BD85-2AB8E6E002F0}" srcOrd="1" destOrd="2" presId="urn:microsoft.com/office/officeart/2005/8/layout/hProcess6"/>
    <dgm:cxn modelId="{8DA2E5BD-FD03-4C6E-B84E-968CE18416AE}" type="presOf" srcId="{26EED6AF-6A2E-457B-876C-F69904BD6FF6}" destId="{F1AD03F2-72BB-412E-BD85-2AB8E6E002F0}" srcOrd="1" destOrd="0" presId="urn:microsoft.com/office/officeart/2005/8/layout/hProcess6"/>
    <dgm:cxn modelId="{5D38488F-2423-4398-838E-C0B02D96298B}" type="presOf" srcId="{3A40F8AD-A6E1-41D1-8355-62151C360292}" destId="{940FF60B-90FD-4B0B-A29F-AC4E61EC951D}" srcOrd="0" destOrd="0" presId="urn:microsoft.com/office/officeart/2005/8/layout/hProcess6"/>
    <dgm:cxn modelId="{0D35224C-A111-4904-9193-90CD063ECB54}" type="presParOf" srcId="{940FF60B-90FD-4B0B-A29F-AC4E61EC951D}" destId="{4D5BCF50-BE03-4BAC-A263-C1ACB3813645}" srcOrd="0" destOrd="0" presId="urn:microsoft.com/office/officeart/2005/8/layout/hProcess6"/>
    <dgm:cxn modelId="{6DDD59CB-D8ED-4528-83C4-086D6DB0B75B}" type="presParOf" srcId="{4D5BCF50-BE03-4BAC-A263-C1ACB3813645}" destId="{5B89233C-B11B-4549-A6B5-6CAD90B81D2F}" srcOrd="0" destOrd="0" presId="urn:microsoft.com/office/officeart/2005/8/layout/hProcess6"/>
    <dgm:cxn modelId="{610D26DC-1669-4A76-B159-0EEBA888B6CB}" type="presParOf" srcId="{4D5BCF50-BE03-4BAC-A263-C1ACB3813645}" destId="{140E6D08-A23D-4CA8-9538-04AC28CC21BD}" srcOrd="1" destOrd="0" presId="urn:microsoft.com/office/officeart/2005/8/layout/hProcess6"/>
    <dgm:cxn modelId="{414064A0-EB29-4D65-85A1-0E7EA4B9DC48}" type="presParOf" srcId="{4D5BCF50-BE03-4BAC-A263-C1ACB3813645}" destId="{F1AD03F2-72BB-412E-BD85-2AB8E6E002F0}" srcOrd="2" destOrd="0" presId="urn:microsoft.com/office/officeart/2005/8/layout/hProcess6"/>
    <dgm:cxn modelId="{152061FB-A534-43AE-AFC6-EB4B2B7A3B7B}" type="presParOf" srcId="{4D5BCF50-BE03-4BAC-A263-C1ACB3813645}" destId="{744C243B-F446-467F-88A4-33DC928026E5}"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CF1B8D-3328-46C2-A39A-B9260FAF9416}" type="doc">
      <dgm:prSet loTypeId="urn:microsoft.com/office/officeart/2005/8/layout/venn2" loCatId="relationship" qsTypeId="urn:microsoft.com/office/officeart/2005/8/quickstyle/simple2" qsCatId="simple" csTypeId="urn:microsoft.com/office/officeart/2005/8/colors/colorful5" csCatId="colorful" phldr="1"/>
      <dgm:spPr/>
      <dgm:t>
        <a:bodyPr/>
        <a:lstStyle/>
        <a:p>
          <a:endParaRPr lang="en-US"/>
        </a:p>
      </dgm:t>
    </dgm:pt>
    <dgm:pt modelId="{A8A8E9CA-FF41-442A-8043-9E0E4BFC54CD}">
      <dgm:prSet phldrT="[Text]"/>
      <dgm:spPr/>
      <dgm:t>
        <a:bodyPr/>
        <a:lstStyle/>
        <a:p>
          <a:r>
            <a:rPr lang="en-US" dirty="0" smtClean="0"/>
            <a:t>Artificial Intelligence</a:t>
          </a:r>
          <a:endParaRPr lang="en-US" dirty="0"/>
        </a:p>
      </dgm:t>
    </dgm:pt>
    <dgm:pt modelId="{E215FD7B-A4BD-40CE-8171-8ECDC2F88628}" type="parTrans" cxnId="{1E12DDEC-B392-4120-9AF8-4D5D8E98874D}">
      <dgm:prSet/>
      <dgm:spPr/>
      <dgm:t>
        <a:bodyPr/>
        <a:lstStyle/>
        <a:p>
          <a:endParaRPr lang="en-US"/>
        </a:p>
      </dgm:t>
    </dgm:pt>
    <dgm:pt modelId="{84C41FAD-7AF7-4F33-BEDF-07234AD7707D}" type="sibTrans" cxnId="{1E12DDEC-B392-4120-9AF8-4D5D8E98874D}">
      <dgm:prSet/>
      <dgm:spPr/>
      <dgm:t>
        <a:bodyPr/>
        <a:lstStyle/>
        <a:p>
          <a:endParaRPr lang="en-US"/>
        </a:p>
      </dgm:t>
    </dgm:pt>
    <dgm:pt modelId="{73ACC689-D3EA-4707-ACA9-20C6A68325FA}">
      <dgm:prSet phldrT="[Text]"/>
      <dgm:spPr/>
      <dgm:t>
        <a:bodyPr/>
        <a:lstStyle/>
        <a:p>
          <a:r>
            <a:rPr lang="en-US" dirty="0" smtClean="0"/>
            <a:t>Deep Learning</a:t>
          </a:r>
          <a:endParaRPr lang="en-US" dirty="0"/>
        </a:p>
      </dgm:t>
    </dgm:pt>
    <dgm:pt modelId="{11775A0E-30AA-431D-993F-BC81019D14DB}" type="parTrans" cxnId="{2187719E-864F-4716-AD41-E4FD9ED7690F}">
      <dgm:prSet/>
      <dgm:spPr/>
      <dgm:t>
        <a:bodyPr/>
        <a:lstStyle/>
        <a:p>
          <a:endParaRPr lang="en-US"/>
        </a:p>
      </dgm:t>
    </dgm:pt>
    <dgm:pt modelId="{08E996BB-9A04-4922-9DDC-708CF24E684C}" type="sibTrans" cxnId="{2187719E-864F-4716-AD41-E4FD9ED7690F}">
      <dgm:prSet/>
      <dgm:spPr/>
      <dgm:t>
        <a:bodyPr/>
        <a:lstStyle/>
        <a:p>
          <a:endParaRPr lang="en-US"/>
        </a:p>
      </dgm:t>
    </dgm:pt>
    <dgm:pt modelId="{F0B41A8E-A88A-45C7-8E3D-1C002F76403C}">
      <dgm:prSet phldrT="[Text]"/>
      <dgm:spPr/>
      <dgm:t>
        <a:bodyPr/>
        <a:lstStyle/>
        <a:p>
          <a:r>
            <a:rPr lang="en-US" dirty="0" smtClean="0"/>
            <a:t>Machine Learning</a:t>
          </a:r>
          <a:endParaRPr lang="en-US" dirty="0"/>
        </a:p>
      </dgm:t>
    </dgm:pt>
    <dgm:pt modelId="{34C1A8FA-F86E-47CF-9568-A8E0F3FE6B6F}" type="parTrans" cxnId="{3455A757-C2F6-4DAA-BEC9-67C1AB31966B}">
      <dgm:prSet/>
      <dgm:spPr/>
      <dgm:t>
        <a:bodyPr/>
        <a:lstStyle/>
        <a:p>
          <a:endParaRPr lang="en-US"/>
        </a:p>
      </dgm:t>
    </dgm:pt>
    <dgm:pt modelId="{0AB111DB-29C2-489C-A06D-369A8544D213}" type="sibTrans" cxnId="{3455A757-C2F6-4DAA-BEC9-67C1AB31966B}">
      <dgm:prSet/>
      <dgm:spPr/>
      <dgm:t>
        <a:bodyPr/>
        <a:lstStyle/>
        <a:p>
          <a:endParaRPr lang="en-US"/>
        </a:p>
      </dgm:t>
    </dgm:pt>
    <dgm:pt modelId="{AA12D9FC-C4F7-44A5-8001-64F99C1ABB08}" type="pres">
      <dgm:prSet presAssocID="{97CF1B8D-3328-46C2-A39A-B9260FAF9416}" presName="Name0" presStyleCnt="0">
        <dgm:presLayoutVars>
          <dgm:chMax val="7"/>
          <dgm:resizeHandles val="exact"/>
        </dgm:presLayoutVars>
      </dgm:prSet>
      <dgm:spPr/>
      <dgm:t>
        <a:bodyPr/>
        <a:lstStyle/>
        <a:p>
          <a:endParaRPr lang="en-US"/>
        </a:p>
      </dgm:t>
    </dgm:pt>
    <dgm:pt modelId="{99132475-BD72-45C2-B824-15D6B7E84C99}" type="pres">
      <dgm:prSet presAssocID="{97CF1B8D-3328-46C2-A39A-B9260FAF9416}" presName="comp1" presStyleCnt="0"/>
      <dgm:spPr/>
    </dgm:pt>
    <dgm:pt modelId="{91ED5CC5-7A00-43B1-86CD-FB90F74BA740}" type="pres">
      <dgm:prSet presAssocID="{97CF1B8D-3328-46C2-A39A-B9260FAF9416}" presName="circle1" presStyleLbl="node1" presStyleIdx="0" presStyleCnt="3"/>
      <dgm:spPr/>
      <dgm:t>
        <a:bodyPr/>
        <a:lstStyle/>
        <a:p>
          <a:endParaRPr lang="en-US"/>
        </a:p>
      </dgm:t>
    </dgm:pt>
    <dgm:pt modelId="{52505FEA-C322-482B-BA05-C8A3C0FE1063}" type="pres">
      <dgm:prSet presAssocID="{97CF1B8D-3328-46C2-A39A-B9260FAF9416}" presName="c1text" presStyleLbl="node1" presStyleIdx="0" presStyleCnt="3">
        <dgm:presLayoutVars>
          <dgm:bulletEnabled val="1"/>
        </dgm:presLayoutVars>
      </dgm:prSet>
      <dgm:spPr/>
      <dgm:t>
        <a:bodyPr/>
        <a:lstStyle/>
        <a:p>
          <a:endParaRPr lang="en-US"/>
        </a:p>
      </dgm:t>
    </dgm:pt>
    <dgm:pt modelId="{D17CF42E-DF42-4072-82C4-F0310487D91C}" type="pres">
      <dgm:prSet presAssocID="{97CF1B8D-3328-46C2-A39A-B9260FAF9416}" presName="comp2" presStyleCnt="0"/>
      <dgm:spPr/>
    </dgm:pt>
    <dgm:pt modelId="{29D9FDE8-397F-474E-B912-6E67A988E0E1}" type="pres">
      <dgm:prSet presAssocID="{97CF1B8D-3328-46C2-A39A-B9260FAF9416}" presName="circle2" presStyleLbl="node1" presStyleIdx="1" presStyleCnt="3" custLinFactNeighborX="-2691" custLinFactNeighborY="-3886"/>
      <dgm:spPr/>
      <dgm:t>
        <a:bodyPr/>
        <a:lstStyle/>
        <a:p>
          <a:endParaRPr lang="en-US"/>
        </a:p>
      </dgm:t>
    </dgm:pt>
    <dgm:pt modelId="{CBD783D7-0663-478F-9436-8E7D85D576A2}" type="pres">
      <dgm:prSet presAssocID="{97CF1B8D-3328-46C2-A39A-B9260FAF9416}" presName="c2text" presStyleLbl="node1" presStyleIdx="1" presStyleCnt="3">
        <dgm:presLayoutVars>
          <dgm:bulletEnabled val="1"/>
        </dgm:presLayoutVars>
      </dgm:prSet>
      <dgm:spPr/>
      <dgm:t>
        <a:bodyPr/>
        <a:lstStyle/>
        <a:p>
          <a:endParaRPr lang="en-US"/>
        </a:p>
      </dgm:t>
    </dgm:pt>
    <dgm:pt modelId="{C31414D8-86ED-420F-A523-2BB46150B65D}" type="pres">
      <dgm:prSet presAssocID="{97CF1B8D-3328-46C2-A39A-B9260FAF9416}" presName="comp3" presStyleCnt="0"/>
      <dgm:spPr/>
    </dgm:pt>
    <dgm:pt modelId="{809BFA98-6005-4C91-8C3E-33FF945D10AC}" type="pres">
      <dgm:prSet presAssocID="{97CF1B8D-3328-46C2-A39A-B9260FAF9416}" presName="circle3" presStyleLbl="node1" presStyleIdx="2" presStyleCnt="3" custScaleY="63229" custLinFactNeighborX="-1345" custLinFactNeighborY="18834"/>
      <dgm:spPr/>
      <dgm:t>
        <a:bodyPr/>
        <a:lstStyle/>
        <a:p>
          <a:endParaRPr lang="en-US"/>
        </a:p>
      </dgm:t>
    </dgm:pt>
    <dgm:pt modelId="{272514D1-9011-4891-83FB-E6DE4C044336}" type="pres">
      <dgm:prSet presAssocID="{97CF1B8D-3328-46C2-A39A-B9260FAF9416}" presName="c3text" presStyleLbl="node1" presStyleIdx="2" presStyleCnt="3">
        <dgm:presLayoutVars>
          <dgm:bulletEnabled val="1"/>
        </dgm:presLayoutVars>
      </dgm:prSet>
      <dgm:spPr/>
      <dgm:t>
        <a:bodyPr/>
        <a:lstStyle/>
        <a:p>
          <a:endParaRPr lang="en-US"/>
        </a:p>
      </dgm:t>
    </dgm:pt>
  </dgm:ptLst>
  <dgm:cxnLst>
    <dgm:cxn modelId="{7003FAB6-4B70-4813-B6F3-811DC84A6380}" type="presOf" srcId="{F0B41A8E-A88A-45C7-8E3D-1C002F76403C}" destId="{29D9FDE8-397F-474E-B912-6E67A988E0E1}" srcOrd="0" destOrd="0" presId="urn:microsoft.com/office/officeart/2005/8/layout/venn2"/>
    <dgm:cxn modelId="{2187719E-864F-4716-AD41-E4FD9ED7690F}" srcId="{97CF1B8D-3328-46C2-A39A-B9260FAF9416}" destId="{73ACC689-D3EA-4707-ACA9-20C6A68325FA}" srcOrd="2" destOrd="0" parTransId="{11775A0E-30AA-431D-993F-BC81019D14DB}" sibTransId="{08E996BB-9A04-4922-9DDC-708CF24E684C}"/>
    <dgm:cxn modelId="{CB05B0CF-AE2E-4F0E-A174-ED152EACAE62}" type="presOf" srcId="{F0B41A8E-A88A-45C7-8E3D-1C002F76403C}" destId="{CBD783D7-0663-478F-9436-8E7D85D576A2}" srcOrd="1" destOrd="0" presId="urn:microsoft.com/office/officeart/2005/8/layout/venn2"/>
    <dgm:cxn modelId="{1E12DDEC-B392-4120-9AF8-4D5D8E98874D}" srcId="{97CF1B8D-3328-46C2-A39A-B9260FAF9416}" destId="{A8A8E9CA-FF41-442A-8043-9E0E4BFC54CD}" srcOrd="0" destOrd="0" parTransId="{E215FD7B-A4BD-40CE-8171-8ECDC2F88628}" sibTransId="{84C41FAD-7AF7-4F33-BEDF-07234AD7707D}"/>
    <dgm:cxn modelId="{434375D9-5541-440A-90BB-AF949381DC22}" type="presOf" srcId="{73ACC689-D3EA-4707-ACA9-20C6A68325FA}" destId="{272514D1-9011-4891-83FB-E6DE4C044336}" srcOrd="1" destOrd="0" presId="urn:microsoft.com/office/officeart/2005/8/layout/venn2"/>
    <dgm:cxn modelId="{3455A757-C2F6-4DAA-BEC9-67C1AB31966B}" srcId="{97CF1B8D-3328-46C2-A39A-B9260FAF9416}" destId="{F0B41A8E-A88A-45C7-8E3D-1C002F76403C}" srcOrd="1" destOrd="0" parTransId="{34C1A8FA-F86E-47CF-9568-A8E0F3FE6B6F}" sibTransId="{0AB111DB-29C2-489C-A06D-369A8544D213}"/>
    <dgm:cxn modelId="{E6593AB1-1B98-45B6-B2BE-86C1D74E009E}" type="presOf" srcId="{97CF1B8D-3328-46C2-A39A-B9260FAF9416}" destId="{AA12D9FC-C4F7-44A5-8001-64F99C1ABB08}" srcOrd="0" destOrd="0" presId="urn:microsoft.com/office/officeart/2005/8/layout/venn2"/>
    <dgm:cxn modelId="{9454E259-3245-4DC4-8634-98B5C2E26440}" type="presOf" srcId="{73ACC689-D3EA-4707-ACA9-20C6A68325FA}" destId="{809BFA98-6005-4C91-8C3E-33FF945D10AC}" srcOrd="0" destOrd="0" presId="urn:microsoft.com/office/officeart/2005/8/layout/venn2"/>
    <dgm:cxn modelId="{F62F177F-D1BA-4C97-86CF-92CC388E06AD}" type="presOf" srcId="{A8A8E9CA-FF41-442A-8043-9E0E4BFC54CD}" destId="{52505FEA-C322-482B-BA05-C8A3C0FE1063}" srcOrd="1" destOrd="0" presId="urn:microsoft.com/office/officeart/2005/8/layout/venn2"/>
    <dgm:cxn modelId="{1F25DB1F-1139-4FEE-83EF-63CBF970833C}" type="presOf" srcId="{A8A8E9CA-FF41-442A-8043-9E0E4BFC54CD}" destId="{91ED5CC5-7A00-43B1-86CD-FB90F74BA740}" srcOrd="0" destOrd="0" presId="urn:microsoft.com/office/officeart/2005/8/layout/venn2"/>
    <dgm:cxn modelId="{9CAD5B86-6222-42AE-9F25-361273E5B680}" type="presParOf" srcId="{AA12D9FC-C4F7-44A5-8001-64F99C1ABB08}" destId="{99132475-BD72-45C2-B824-15D6B7E84C99}" srcOrd="0" destOrd="0" presId="urn:microsoft.com/office/officeart/2005/8/layout/venn2"/>
    <dgm:cxn modelId="{79232891-24D6-442A-AD6E-24C71BF32F2F}" type="presParOf" srcId="{99132475-BD72-45C2-B824-15D6B7E84C99}" destId="{91ED5CC5-7A00-43B1-86CD-FB90F74BA740}" srcOrd="0" destOrd="0" presId="urn:microsoft.com/office/officeart/2005/8/layout/venn2"/>
    <dgm:cxn modelId="{F947D8C7-9713-411A-A0B7-5A10E4A98219}" type="presParOf" srcId="{99132475-BD72-45C2-B824-15D6B7E84C99}" destId="{52505FEA-C322-482B-BA05-C8A3C0FE1063}" srcOrd="1" destOrd="0" presId="urn:microsoft.com/office/officeart/2005/8/layout/venn2"/>
    <dgm:cxn modelId="{DFF402E3-AACF-45E3-9F7E-4C81F2EB5C8A}" type="presParOf" srcId="{AA12D9FC-C4F7-44A5-8001-64F99C1ABB08}" destId="{D17CF42E-DF42-4072-82C4-F0310487D91C}" srcOrd="1" destOrd="0" presId="urn:microsoft.com/office/officeart/2005/8/layout/venn2"/>
    <dgm:cxn modelId="{A66C6DB7-AA84-4C65-9983-4FAEBE5C0617}" type="presParOf" srcId="{D17CF42E-DF42-4072-82C4-F0310487D91C}" destId="{29D9FDE8-397F-474E-B912-6E67A988E0E1}" srcOrd="0" destOrd="0" presId="urn:microsoft.com/office/officeart/2005/8/layout/venn2"/>
    <dgm:cxn modelId="{5701BBB7-3F36-4552-A4F3-9613F65CAF32}" type="presParOf" srcId="{D17CF42E-DF42-4072-82C4-F0310487D91C}" destId="{CBD783D7-0663-478F-9436-8E7D85D576A2}" srcOrd="1" destOrd="0" presId="urn:microsoft.com/office/officeart/2005/8/layout/venn2"/>
    <dgm:cxn modelId="{0FC41EFB-2400-4393-8542-3ABAACEB8A36}" type="presParOf" srcId="{AA12D9FC-C4F7-44A5-8001-64F99C1ABB08}" destId="{C31414D8-86ED-420F-A523-2BB46150B65D}" srcOrd="2" destOrd="0" presId="urn:microsoft.com/office/officeart/2005/8/layout/venn2"/>
    <dgm:cxn modelId="{E40779D8-70CA-4D32-8808-ADB54A654A75}" type="presParOf" srcId="{C31414D8-86ED-420F-A523-2BB46150B65D}" destId="{809BFA98-6005-4C91-8C3E-33FF945D10AC}" srcOrd="0" destOrd="0" presId="urn:microsoft.com/office/officeart/2005/8/layout/venn2"/>
    <dgm:cxn modelId="{EB27C5C0-FBF0-4C25-B2B0-D193B257AB76}" type="presParOf" srcId="{C31414D8-86ED-420F-A523-2BB46150B65D}" destId="{272514D1-9011-4891-83FB-E6DE4C044336}"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38F2F8-C09C-4F02-AD1E-2118A12E39D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CC492FE5-C5FC-481F-BA51-318F3B496C8E}">
      <dgm:prSet phldrT="[Text]" custT="1"/>
      <dgm:spPr/>
      <dgm:t>
        <a:bodyPr/>
        <a:lstStyle/>
        <a:p>
          <a:r>
            <a:rPr lang="en-US" sz="2000" dirty="0" smtClean="0"/>
            <a:t>1. </a:t>
          </a:r>
          <a:r>
            <a:rPr lang="en-US" sz="2000" dirty="0" err="1" smtClean="0"/>
            <a:t>Numpy</a:t>
          </a:r>
          <a:endParaRPr lang="en-US" sz="2000" dirty="0"/>
        </a:p>
      </dgm:t>
    </dgm:pt>
    <dgm:pt modelId="{0F9C3A55-7D64-4AD3-B036-DFCED875EAAC}" type="parTrans" cxnId="{71BACF45-497A-4E14-9D35-F7ED981B246A}">
      <dgm:prSet/>
      <dgm:spPr/>
      <dgm:t>
        <a:bodyPr/>
        <a:lstStyle/>
        <a:p>
          <a:endParaRPr lang="en-US"/>
        </a:p>
      </dgm:t>
    </dgm:pt>
    <dgm:pt modelId="{3D22E35B-68F1-458F-B2F0-464AB1CE8C31}" type="sibTrans" cxnId="{71BACF45-497A-4E14-9D35-F7ED981B246A}">
      <dgm:prSet/>
      <dgm:spPr/>
      <dgm:t>
        <a:bodyPr/>
        <a:lstStyle/>
        <a:p>
          <a:endParaRPr lang="en-US"/>
        </a:p>
      </dgm:t>
    </dgm:pt>
    <dgm:pt modelId="{B5EDAB72-ECAE-4769-BBDF-B0EF3C41C53E}">
      <dgm:prSet phldrT="[Text]" custT="1"/>
      <dgm:spPr/>
      <dgm:t>
        <a:bodyPr/>
        <a:lstStyle/>
        <a:p>
          <a:r>
            <a:rPr lang="en-US" sz="1800" dirty="0" smtClean="0"/>
            <a:t>2. Pandas</a:t>
          </a:r>
          <a:endParaRPr lang="en-US" sz="1800" dirty="0"/>
        </a:p>
      </dgm:t>
    </dgm:pt>
    <dgm:pt modelId="{BEC9AC3B-8063-4255-BF89-B174D601CD49}" type="parTrans" cxnId="{88CBE53C-68BA-4CDA-91CA-79A5E0B2B03D}">
      <dgm:prSet/>
      <dgm:spPr/>
      <dgm:t>
        <a:bodyPr/>
        <a:lstStyle/>
        <a:p>
          <a:endParaRPr lang="en-US"/>
        </a:p>
      </dgm:t>
    </dgm:pt>
    <dgm:pt modelId="{4A1267FB-8F6F-40A9-8720-5CA48E376D37}" type="sibTrans" cxnId="{88CBE53C-68BA-4CDA-91CA-79A5E0B2B03D}">
      <dgm:prSet/>
      <dgm:spPr/>
      <dgm:t>
        <a:bodyPr/>
        <a:lstStyle/>
        <a:p>
          <a:endParaRPr lang="en-US"/>
        </a:p>
      </dgm:t>
    </dgm:pt>
    <dgm:pt modelId="{8F67BA76-848B-454A-BAF2-36AF87680D12}">
      <dgm:prSet phldrT="[Text]" custT="1"/>
      <dgm:spPr/>
      <dgm:t>
        <a:bodyPr/>
        <a:lstStyle/>
        <a:p>
          <a:r>
            <a:rPr lang="en-US" sz="1800" dirty="0" smtClean="0"/>
            <a:t>3. </a:t>
          </a:r>
          <a:r>
            <a:rPr lang="en-US" sz="1800" dirty="0" err="1" smtClean="0"/>
            <a:t>Mathplotlib</a:t>
          </a:r>
          <a:endParaRPr lang="en-US" sz="1800" dirty="0"/>
        </a:p>
      </dgm:t>
    </dgm:pt>
    <dgm:pt modelId="{0A33172C-B5C7-47EE-9E0C-EBCA580A90C2}" type="parTrans" cxnId="{B66A959B-8804-4994-BF1D-426E4831EA05}">
      <dgm:prSet/>
      <dgm:spPr/>
      <dgm:t>
        <a:bodyPr/>
        <a:lstStyle/>
        <a:p>
          <a:endParaRPr lang="en-US"/>
        </a:p>
      </dgm:t>
    </dgm:pt>
    <dgm:pt modelId="{FC4414D3-CFD9-4BDA-AC37-78245443FEAD}" type="sibTrans" cxnId="{B66A959B-8804-4994-BF1D-426E4831EA05}">
      <dgm:prSet/>
      <dgm:spPr/>
      <dgm:t>
        <a:bodyPr/>
        <a:lstStyle/>
        <a:p>
          <a:endParaRPr lang="en-US"/>
        </a:p>
      </dgm:t>
    </dgm:pt>
    <dgm:pt modelId="{14223565-3565-4FB9-8E6A-C1B3AD5BDB3E}">
      <dgm:prSet phldrT="[Text]"/>
      <dgm:spPr/>
      <dgm:t>
        <a:bodyPr/>
        <a:lstStyle/>
        <a:p>
          <a:r>
            <a:rPr lang="en-US" smtClean="0"/>
            <a:t>4. Scikit-learn</a:t>
          </a:r>
          <a:endParaRPr lang="en-US" dirty="0"/>
        </a:p>
      </dgm:t>
    </dgm:pt>
    <dgm:pt modelId="{BAD34B45-3165-4D27-9092-64C12392412D}" type="parTrans" cxnId="{EA03A121-F483-4969-9524-1576DD4EE34A}">
      <dgm:prSet/>
      <dgm:spPr/>
      <dgm:t>
        <a:bodyPr/>
        <a:lstStyle/>
        <a:p>
          <a:endParaRPr lang="en-US"/>
        </a:p>
      </dgm:t>
    </dgm:pt>
    <dgm:pt modelId="{40C029B4-6804-4908-A60C-52C1F439F1A4}" type="sibTrans" cxnId="{EA03A121-F483-4969-9524-1576DD4EE34A}">
      <dgm:prSet/>
      <dgm:spPr/>
      <dgm:t>
        <a:bodyPr/>
        <a:lstStyle/>
        <a:p>
          <a:endParaRPr lang="en-US"/>
        </a:p>
      </dgm:t>
    </dgm:pt>
    <dgm:pt modelId="{6099D5AA-4703-4106-A3C1-803895A5769C}" type="pres">
      <dgm:prSet presAssocID="{C038F2F8-C09C-4F02-AD1E-2118A12E39D1}" presName="cycle" presStyleCnt="0">
        <dgm:presLayoutVars>
          <dgm:dir/>
          <dgm:resizeHandles val="exact"/>
        </dgm:presLayoutVars>
      </dgm:prSet>
      <dgm:spPr/>
      <dgm:t>
        <a:bodyPr/>
        <a:lstStyle/>
        <a:p>
          <a:endParaRPr lang="en-US"/>
        </a:p>
      </dgm:t>
    </dgm:pt>
    <dgm:pt modelId="{9F9B8419-DDE9-468E-90C3-F2A0BAB07A8D}" type="pres">
      <dgm:prSet presAssocID="{CC492FE5-C5FC-481F-BA51-318F3B496C8E}" presName="node" presStyleLbl="node1" presStyleIdx="0" presStyleCnt="4" custScaleX="145352">
        <dgm:presLayoutVars>
          <dgm:bulletEnabled val="1"/>
        </dgm:presLayoutVars>
      </dgm:prSet>
      <dgm:spPr/>
      <dgm:t>
        <a:bodyPr/>
        <a:lstStyle/>
        <a:p>
          <a:endParaRPr lang="en-US"/>
        </a:p>
      </dgm:t>
    </dgm:pt>
    <dgm:pt modelId="{F9F8DAD0-1DB4-4387-9F6F-FFB838669BC2}" type="pres">
      <dgm:prSet presAssocID="{3D22E35B-68F1-458F-B2F0-464AB1CE8C31}" presName="sibTrans" presStyleLbl="sibTrans2D1" presStyleIdx="0" presStyleCnt="4"/>
      <dgm:spPr/>
      <dgm:t>
        <a:bodyPr/>
        <a:lstStyle/>
        <a:p>
          <a:endParaRPr lang="en-US"/>
        </a:p>
      </dgm:t>
    </dgm:pt>
    <dgm:pt modelId="{D1BE6FFB-AA58-494A-B0F2-2F177B395B68}" type="pres">
      <dgm:prSet presAssocID="{3D22E35B-68F1-458F-B2F0-464AB1CE8C31}" presName="connectorText" presStyleLbl="sibTrans2D1" presStyleIdx="0" presStyleCnt="4"/>
      <dgm:spPr/>
      <dgm:t>
        <a:bodyPr/>
        <a:lstStyle/>
        <a:p>
          <a:endParaRPr lang="en-US"/>
        </a:p>
      </dgm:t>
    </dgm:pt>
    <dgm:pt modelId="{E74A4F77-27A5-4516-837F-2713665EB025}" type="pres">
      <dgm:prSet presAssocID="{B5EDAB72-ECAE-4769-BBDF-B0EF3C41C53E}" presName="node" presStyleLbl="node1" presStyleIdx="1" presStyleCnt="4" custScaleX="143361">
        <dgm:presLayoutVars>
          <dgm:bulletEnabled val="1"/>
        </dgm:presLayoutVars>
      </dgm:prSet>
      <dgm:spPr/>
      <dgm:t>
        <a:bodyPr/>
        <a:lstStyle/>
        <a:p>
          <a:endParaRPr lang="en-US"/>
        </a:p>
      </dgm:t>
    </dgm:pt>
    <dgm:pt modelId="{1707CDDD-FDEC-4A0D-ADE0-1207A57342DD}" type="pres">
      <dgm:prSet presAssocID="{4A1267FB-8F6F-40A9-8720-5CA48E376D37}" presName="sibTrans" presStyleLbl="sibTrans2D1" presStyleIdx="1" presStyleCnt="4"/>
      <dgm:spPr/>
      <dgm:t>
        <a:bodyPr/>
        <a:lstStyle/>
        <a:p>
          <a:endParaRPr lang="en-US"/>
        </a:p>
      </dgm:t>
    </dgm:pt>
    <dgm:pt modelId="{6F5D67D5-2E10-4CBF-86BF-335F215BFA91}" type="pres">
      <dgm:prSet presAssocID="{4A1267FB-8F6F-40A9-8720-5CA48E376D37}" presName="connectorText" presStyleLbl="sibTrans2D1" presStyleIdx="1" presStyleCnt="4"/>
      <dgm:spPr/>
      <dgm:t>
        <a:bodyPr/>
        <a:lstStyle/>
        <a:p>
          <a:endParaRPr lang="en-US"/>
        </a:p>
      </dgm:t>
    </dgm:pt>
    <dgm:pt modelId="{305E6270-24AD-4989-B494-A4DA3947EB04}" type="pres">
      <dgm:prSet presAssocID="{8F67BA76-848B-454A-BAF2-36AF87680D12}" presName="node" presStyleLbl="node1" presStyleIdx="2" presStyleCnt="4" custScaleX="184909">
        <dgm:presLayoutVars>
          <dgm:bulletEnabled val="1"/>
        </dgm:presLayoutVars>
      </dgm:prSet>
      <dgm:spPr/>
      <dgm:t>
        <a:bodyPr/>
        <a:lstStyle/>
        <a:p>
          <a:endParaRPr lang="en-US"/>
        </a:p>
      </dgm:t>
    </dgm:pt>
    <dgm:pt modelId="{4084FB2A-AD54-4B6E-BC30-8A335A13CE3A}" type="pres">
      <dgm:prSet presAssocID="{FC4414D3-CFD9-4BDA-AC37-78245443FEAD}" presName="sibTrans" presStyleLbl="sibTrans2D1" presStyleIdx="2" presStyleCnt="4"/>
      <dgm:spPr/>
      <dgm:t>
        <a:bodyPr/>
        <a:lstStyle/>
        <a:p>
          <a:endParaRPr lang="en-US"/>
        </a:p>
      </dgm:t>
    </dgm:pt>
    <dgm:pt modelId="{10C23B94-D52B-4732-96E2-8504349DAA91}" type="pres">
      <dgm:prSet presAssocID="{FC4414D3-CFD9-4BDA-AC37-78245443FEAD}" presName="connectorText" presStyleLbl="sibTrans2D1" presStyleIdx="2" presStyleCnt="4"/>
      <dgm:spPr/>
      <dgm:t>
        <a:bodyPr/>
        <a:lstStyle/>
        <a:p>
          <a:endParaRPr lang="en-US"/>
        </a:p>
      </dgm:t>
    </dgm:pt>
    <dgm:pt modelId="{5B7E5A8E-085F-4CCC-921F-26E2334CDF54}" type="pres">
      <dgm:prSet presAssocID="{14223565-3565-4FB9-8E6A-C1B3AD5BDB3E}" presName="node" presStyleLbl="node1" presStyleIdx="3" presStyleCnt="4" custScaleX="168604">
        <dgm:presLayoutVars>
          <dgm:bulletEnabled val="1"/>
        </dgm:presLayoutVars>
      </dgm:prSet>
      <dgm:spPr/>
      <dgm:t>
        <a:bodyPr/>
        <a:lstStyle/>
        <a:p>
          <a:endParaRPr lang="en-US"/>
        </a:p>
      </dgm:t>
    </dgm:pt>
    <dgm:pt modelId="{5B64C64C-0052-4979-8B91-D154CBECB84F}" type="pres">
      <dgm:prSet presAssocID="{40C029B4-6804-4908-A60C-52C1F439F1A4}" presName="sibTrans" presStyleLbl="sibTrans2D1" presStyleIdx="3" presStyleCnt="4"/>
      <dgm:spPr/>
      <dgm:t>
        <a:bodyPr/>
        <a:lstStyle/>
        <a:p>
          <a:endParaRPr lang="en-US"/>
        </a:p>
      </dgm:t>
    </dgm:pt>
    <dgm:pt modelId="{5CE917A2-8207-4B53-AD6B-B211FB3B4D02}" type="pres">
      <dgm:prSet presAssocID="{40C029B4-6804-4908-A60C-52C1F439F1A4}" presName="connectorText" presStyleLbl="sibTrans2D1" presStyleIdx="3" presStyleCnt="4"/>
      <dgm:spPr/>
      <dgm:t>
        <a:bodyPr/>
        <a:lstStyle/>
        <a:p>
          <a:endParaRPr lang="en-US"/>
        </a:p>
      </dgm:t>
    </dgm:pt>
  </dgm:ptLst>
  <dgm:cxnLst>
    <dgm:cxn modelId="{EA03A121-F483-4969-9524-1576DD4EE34A}" srcId="{C038F2F8-C09C-4F02-AD1E-2118A12E39D1}" destId="{14223565-3565-4FB9-8E6A-C1B3AD5BDB3E}" srcOrd="3" destOrd="0" parTransId="{BAD34B45-3165-4D27-9092-64C12392412D}" sibTransId="{40C029B4-6804-4908-A60C-52C1F439F1A4}"/>
    <dgm:cxn modelId="{1161E67D-A194-4F4B-A785-369B17A1E6A8}" type="presOf" srcId="{4A1267FB-8F6F-40A9-8720-5CA48E376D37}" destId="{1707CDDD-FDEC-4A0D-ADE0-1207A57342DD}" srcOrd="0" destOrd="0" presId="urn:microsoft.com/office/officeart/2005/8/layout/cycle2"/>
    <dgm:cxn modelId="{6DF17E78-AB6A-4CA8-AA17-7E9E883BF967}" type="presOf" srcId="{FC4414D3-CFD9-4BDA-AC37-78245443FEAD}" destId="{10C23B94-D52B-4732-96E2-8504349DAA91}" srcOrd="1" destOrd="0" presId="urn:microsoft.com/office/officeart/2005/8/layout/cycle2"/>
    <dgm:cxn modelId="{1A70C2EE-4522-45DC-94A1-3814E9E25375}" type="presOf" srcId="{C038F2F8-C09C-4F02-AD1E-2118A12E39D1}" destId="{6099D5AA-4703-4106-A3C1-803895A5769C}" srcOrd="0" destOrd="0" presId="urn:microsoft.com/office/officeart/2005/8/layout/cycle2"/>
    <dgm:cxn modelId="{6EF10DA1-E808-4E48-B087-B5E5A31788B5}" type="presOf" srcId="{14223565-3565-4FB9-8E6A-C1B3AD5BDB3E}" destId="{5B7E5A8E-085F-4CCC-921F-26E2334CDF54}" srcOrd="0" destOrd="0" presId="urn:microsoft.com/office/officeart/2005/8/layout/cycle2"/>
    <dgm:cxn modelId="{78C47C55-3E20-4789-A8C5-F0F86B74331E}" type="presOf" srcId="{3D22E35B-68F1-458F-B2F0-464AB1CE8C31}" destId="{D1BE6FFB-AA58-494A-B0F2-2F177B395B68}" srcOrd="1" destOrd="0" presId="urn:microsoft.com/office/officeart/2005/8/layout/cycle2"/>
    <dgm:cxn modelId="{A4C1571F-39C7-44E0-94A4-3221C620E0DC}" type="presOf" srcId="{4A1267FB-8F6F-40A9-8720-5CA48E376D37}" destId="{6F5D67D5-2E10-4CBF-86BF-335F215BFA91}" srcOrd="1" destOrd="0" presId="urn:microsoft.com/office/officeart/2005/8/layout/cycle2"/>
    <dgm:cxn modelId="{9D3B5EE1-1C8F-4ECF-A8FD-E0AEB6E40B03}" type="presOf" srcId="{40C029B4-6804-4908-A60C-52C1F439F1A4}" destId="{5CE917A2-8207-4B53-AD6B-B211FB3B4D02}" srcOrd="1" destOrd="0" presId="urn:microsoft.com/office/officeart/2005/8/layout/cycle2"/>
    <dgm:cxn modelId="{71BACF45-497A-4E14-9D35-F7ED981B246A}" srcId="{C038F2F8-C09C-4F02-AD1E-2118A12E39D1}" destId="{CC492FE5-C5FC-481F-BA51-318F3B496C8E}" srcOrd="0" destOrd="0" parTransId="{0F9C3A55-7D64-4AD3-B036-DFCED875EAAC}" sibTransId="{3D22E35B-68F1-458F-B2F0-464AB1CE8C31}"/>
    <dgm:cxn modelId="{88CBE53C-68BA-4CDA-91CA-79A5E0B2B03D}" srcId="{C038F2F8-C09C-4F02-AD1E-2118A12E39D1}" destId="{B5EDAB72-ECAE-4769-BBDF-B0EF3C41C53E}" srcOrd="1" destOrd="0" parTransId="{BEC9AC3B-8063-4255-BF89-B174D601CD49}" sibTransId="{4A1267FB-8F6F-40A9-8720-5CA48E376D37}"/>
    <dgm:cxn modelId="{2EE7DFFB-B1F1-44CC-85D2-5FCC660440F7}" type="presOf" srcId="{B5EDAB72-ECAE-4769-BBDF-B0EF3C41C53E}" destId="{E74A4F77-27A5-4516-837F-2713665EB025}" srcOrd="0" destOrd="0" presId="urn:microsoft.com/office/officeart/2005/8/layout/cycle2"/>
    <dgm:cxn modelId="{C14B2589-5EB3-4EF8-8577-7C37F93841CF}" type="presOf" srcId="{40C029B4-6804-4908-A60C-52C1F439F1A4}" destId="{5B64C64C-0052-4979-8B91-D154CBECB84F}" srcOrd="0" destOrd="0" presId="urn:microsoft.com/office/officeart/2005/8/layout/cycle2"/>
    <dgm:cxn modelId="{B66A959B-8804-4994-BF1D-426E4831EA05}" srcId="{C038F2F8-C09C-4F02-AD1E-2118A12E39D1}" destId="{8F67BA76-848B-454A-BAF2-36AF87680D12}" srcOrd="2" destOrd="0" parTransId="{0A33172C-B5C7-47EE-9E0C-EBCA580A90C2}" sibTransId="{FC4414D3-CFD9-4BDA-AC37-78245443FEAD}"/>
    <dgm:cxn modelId="{8031AF84-4CD1-48E6-A606-2E6793BBB4A1}" type="presOf" srcId="{CC492FE5-C5FC-481F-BA51-318F3B496C8E}" destId="{9F9B8419-DDE9-468E-90C3-F2A0BAB07A8D}" srcOrd="0" destOrd="0" presId="urn:microsoft.com/office/officeart/2005/8/layout/cycle2"/>
    <dgm:cxn modelId="{96B9CCA9-4C12-44DC-BAC8-ED5530B3E45B}" type="presOf" srcId="{8F67BA76-848B-454A-BAF2-36AF87680D12}" destId="{305E6270-24AD-4989-B494-A4DA3947EB04}" srcOrd="0" destOrd="0" presId="urn:microsoft.com/office/officeart/2005/8/layout/cycle2"/>
    <dgm:cxn modelId="{D718B9B3-3C76-4AF0-9E29-2D6A35ADAA1A}" type="presOf" srcId="{FC4414D3-CFD9-4BDA-AC37-78245443FEAD}" destId="{4084FB2A-AD54-4B6E-BC30-8A335A13CE3A}" srcOrd="0" destOrd="0" presId="urn:microsoft.com/office/officeart/2005/8/layout/cycle2"/>
    <dgm:cxn modelId="{1340D73D-64AC-41B3-B1EF-B02A6263DE5F}" type="presOf" srcId="{3D22E35B-68F1-458F-B2F0-464AB1CE8C31}" destId="{F9F8DAD0-1DB4-4387-9F6F-FFB838669BC2}" srcOrd="0" destOrd="0" presId="urn:microsoft.com/office/officeart/2005/8/layout/cycle2"/>
    <dgm:cxn modelId="{F6AD3016-67FD-42CE-BE23-043AFB736506}" type="presParOf" srcId="{6099D5AA-4703-4106-A3C1-803895A5769C}" destId="{9F9B8419-DDE9-468E-90C3-F2A0BAB07A8D}" srcOrd="0" destOrd="0" presId="urn:microsoft.com/office/officeart/2005/8/layout/cycle2"/>
    <dgm:cxn modelId="{874A2B62-CE89-4522-ADDC-2393ABBE1668}" type="presParOf" srcId="{6099D5AA-4703-4106-A3C1-803895A5769C}" destId="{F9F8DAD0-1DB4-4387-9F6F-FFB838669BC2}" srcOrd="1" destOrd="0" presId="urn:microsoft.com/office/officeart/2005/8/layout/cycle2"/>
    <dgm:cxn modelId="{E66C8936-E579-40A5-BC5F-3AB165561689}" type="presParOf" srcId="{F9F8DAD0-1DB4-4387-9F6F-FFB838669BC2}" destId="{D1BE6FFB-AA58-494A-B0F2-2F177B395B68}" srcOrd="0" destOrd="0" presId="urn:microsoft.com/office/officeart/2005/8/layout/cycle2"/>
    <dgm:cxn modelId="{1F3424DB-BA30-410A-A88B-FDC979995431}" type="presParOf" srcId="{6099D5AA-4703-4106-A3C1-803895A5769C}" destId="{E74A4F77-27A5-4516-837F-2713665EB025}" srcOrd="2" destOrd="0" presId="urn:microsoft.com/office/officeart/2005/8/layout/cycle2"/>
    <dgm:cxn modelId="{9EDD8C84-AC1A-4A01-887E-7ABE62874630}" type="presParOf" srcId="{6099D5AA-4703-4106-A3C1-803895A5769C}" destId="{1707CDDD-FDEC-4A0D-ADE0-1207A57342DD}" srcOrd="3" destOrd="0" presId="urn:microsoft.com/office/officeart/2005/8/layout/cycle2"/>
    <dgm:cxn modelId="{A98CDE40-628B-4A3F-9FBD-3B5DFCA4634D}" type="presParOf" srcId="{1707CDDD-FDEC-4A0D-ADE0-1207A57342DD}" destId="{6F5D67D5-2E10-4CBF-86BF-335F215BFA91}" srcOrd="0" destOrd="0" presId="urn:microsoft.com/office/officeart/2005/8/layout/cycle2"/>
    <dgm:cxn modelId="{4DA90C9E-F7D9-4F8A-97B6-7D895358C191}" type="presParOf" srcId="{6099D5AA-4703-4106-A3C1-803895A5769C}" destId="{305E6270-24AD-4989-B494-A4DA3947EB04}" srcOrd="4" destOrd="0" presId="urn:microsoft.com/office/officeart/2005/8/layout/cycle2"/>
    <dgm:cxn modelId="{E5D2C3D7-B3A3-4EB9-8E5A-92153B48CF0B}" type="presParOf" srcId="{6099D5AA-4703-4106-A3C1-803895A5769C}" destId="{4084FB2A-AD54-4B6E-BC30-8A335A13CE3A}" srcOrd="5" destOrd="0" presId="urn:microsoft.com/office/officeart/2005/8/layout/cycle2"/>
    <dgm:cxn modelId="{9E281F08-E669-467D-A163-43024F207963}" type="presParOf" srcId="{4084FB2A-AD54-4B6E-BC30-8A335A13CE3A}" destId="{10C23B94-D52B-4732-96E2-8504349DAA91}" srcOrd="0" destOrd="0" presId="urn:microsoft.com/office/officeart/2005/8/layout/cycle2"/>
    <dgm:cxn modelId="{5A5F8C33-F8BA-495D-9F03-F9DC35A11FA1}" type="presParOf" srcId="{6099D5AA-4703-4106-A3C1-803895A5769C}" destId="{5B7E5A8E-085F-4CCC-921F-26E2334CDF54}" srcOrd="6" destOrd="0" presId="urn:microsoft.com/office/officeart/2005/8/layout/cycle2"/>
    <dgm:cxn modelId="{FF8827D9-3D71-46CB-96C2-BBD04E0ACAA3}" type="presParOf" srcId="{6099D5AA-4703-4106-A3C1-803895A5769C}" destId="{5B64C64C-0052-4979-8B91-D154CBECB84F}" srcOrd="7" destOrd="0" presId="urn:microsoft.com/office/officeart/2005/8/layout/cycle2"/>
    <dgm:cxn modelId="{83C043D8-B707-4330-9BE0-2EF55B5A6EA1}" type="presParOf" srcId="{5B64C64C-0052-4979-8B91-D154CBECB84F}" destId="{5CE917A2-8207-4B53-AD6B-B211FB3B4D02}"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4E8C2C-E856-4C0D-97FB-BB5D82D0C12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2CD380B-6BAC-4CFA-8EA5-46F463097CC4}">
      <dgm:prSet phldrT="[Text]"/>
      <dgm:spPr/>
      <dgm:t>
        <a:bodyPr/>
        <a:lstStyle/>
        <a:p>
          <a:r>
            <a:rPr lang="en-US" dirty="0" smtClean="0"/>
            <a:t>Supervised Learning</a:t>
          </a:r>
          <a:endParaRPr lang="en-US" dirty="0"/>
        </a:p>
      </dgm:t>
    </dgm:pt>
    <dgm:pt modelId="{4E4DC9C8-54EC-480F-9A1A-C01934063863}" type="parTrans" cxnId="{4A448511-6A67-40A9-A5C5-E9507C5B340B}">
      <dgm:prSet/>
      <dgm:spPr/>
      <dgm:t>
        <a:bodyPr/>
        <a:lstStyle/>
        <a:p>
          <a:endParaRPr lang="en-US"/>
        </a:p>
      </dgm:t>
    </dgm:pt>
    <dgm:pt modelId="{8494088C-B27F-42B1-8C97-4E010AD10CF3}" type="sibTrans" cxnId="{4A448511-6A67-40A9-A5C5-E9507C5B340B}">
      <dgm:prSet/>
      <dgm:spPr/>
      <dgm:t>
        <a:bodyPr/>
        <a:lstStyle/>
        <a:p>
          <a:endParaRPr lang="en-US"/>
        </a:p>
      </dgm:t>
    </dgm:pt>
    <dgm:pt modelId="{E344A56D-7968-484E-A9AF-FA38E7F912EB}">
      <dgm:prSet phldrT="[Text]"/>
      <dgm:spPr/>
      <dgm:t>
        <a:bodyPr/>
        <a:lstStyle/>
        <a:p>
          <a:r>
            <a:rPr lang="en-US" dirty="0" smtClean="0"/>
            <a:t>Linear Regression</a:t>
          </a:r>
          <a:endParaRPr lang="en-US" dirty="0"/>
        </a:p>
      </dgm:t>
    </dgm:pt>
    <dgm:pt modelId="{2163F78A-1977-43B5-A74E-2381004428FB}" type="parTrans" cxnId="{DE629F84-29F0-40F4-A625-C9491B905A98}">
      <dgm:prSet/>
      <dgm:spPr/>
      <dgm:t>
        <a:bodyPr/>
        <a:lstStyle/>
        <a:p>
          <a:endParaRPr lang="en-US"/>
        </a:p>
      </dgm:t>
    </dgm:pt>
    <dgm:pt modelId="{0F5E204D-755F-4CD5-8528-6E8F8287E0F2}" type="sibTrans" cxnId="{DE629F84-29F0-40F4-A625-C9491B905A98}">
      <dgm:prSet/>
      <dgm:spPr/>
      <dgm:t>
        <a:bodyPr/>
        <a:lstStyle/>
        <a:p>
          <a:endParaRPr lang="en-US"/>
        </a:p>
      </dgm:t>
    </dgm:pt>
    <dgm:pt modelId="{8A5397D6-6A85-4D15-A56A-36CDDE8473B3}">
      <dgm:prSet phldrT="[Text]"/>
      <dgm:spPr/>
      <dgm:t>
        <a:bodyPr/>
        <a:lstStyle/>
        <a:p>
          <a:r>
            <a:rPr lang="en-US" dirty="0" smtClean="0"/>
            <a:t>Classification</a:t>
          </a:r>
          <a:endParaRPr lang="en-US" dirty="0"/>
        </a:p>
      </dgm:t>
    </dgm:pt>
    <dgm:pt modelId="{812024CE-AA19-4461-80AE-AF885E036341}" type="parTrans" cxnId="{6EF59AFA-6EF2-4BC5-B0A8-102C9FFB1269}">
      <dgm:prSet/>
      <dgm:spPr/>
      <dgm:t>
        <a:bodyPr/>
        <a:lstStyle/>
        <a:p>
          <a:endParaRPr lang="en-US"/>
        </a:p>
      </dgm:t>
    </dgm:pt>
    <dgm:pt modelId="{4B7F9CC0-5C08-4F2E-9F80-F3B6D3AA0ED5}" type="sibTrans" cxnId="{6EF59AFA-6EF2-4BC5-B0A8-102C9FFB1269}">
      <dgm:prSet/>
      <dgm:spPr/>
      <dgm:t>
        <a:bodyPr/>
        <a:lstStyle/>
        <a:p>
          <a:endParaRPr lang="en-US"/>
        </a:p>
      </dgm:t>
    </dgm:pt>
    <dgm:pt modelId="{26C9D34F-EE75-4AA5-9D5E-750AFC97A366}">
      <dgm:prSet phldrT="[Text]"/>
      <dgm:spPr/>
      <dgm:t>
        <a:bodyPr/>
        <a:lstStyle/>
        <a:p>
          <a:r>
            <a:rPr lang="en-US" dirty="0" smtClean="0"/>
            <a:t>Using logistic Regression</a:t>
          </a:r>
          <a:endParaRPr lang="en-US" dirty="0"/>
        </a:p>
      </dgm:t>
    </dgm:pt>
    <dgm:pt modelId="{6E707D44-0597-43E7-968B-827848E3AECA}" type="parTrans" cxnId="{52151047-8FC0-46AC-A982-94E1550851A5}">
      <dgm:prSet/>
      <dgm:spPr/>
      <dgm:t>
        <a:bodyPr/>
        <a:lstStyle/>
        <a:p>
          <a:endParaRPr lang="en-US"/>
        </a:p>
      </dgm:t>
    </dgm:pt>
    <dgm:pt modelId="{EAF12E67-7A7B-4C79-84AC-777D15450428}" type="sibTrans" cxnId="{52151047-8FC0-46AC-A982-94E1550851A5}">
      <dgm:prSet/>
      <dgm:spPr/>
      <dgm:t>
        <a:bodyPr/>
        <a:lstStyle/>
        <a:p>
          <a:endParaRPr lang="en-US"/>
        </a:p>
      </dgm:t>
    </dgm:pt>
    <dgm:pt modelId="{79B4D146-A68E-4426-82D0-794EA3D04704}">
      <dgm:prSet phldrT="[Text]"/>
      <dgm:spPr/>
      <dgm:t>
        <a:bodyPr/>
        <a:lstStyle/>
        <a:p>
          <a:r>
            <a:rPr lang="en-US" dirty="0" smtClean="0"/>
            <a:t>Using Support Vector Machines</a:t>
          </a:r>
          <a:endParaRPr lang="en-US" dirty="0"/>
        </a:p>
      </dgm:t>
    </dgm:pt>
    <dgm:pt modelId="{D048800A-B3D9-4B57-AD4C-116FB5902255}" type="parTrans" cxnId="{23837734-6FAB-4078-A3F2-C1B9130C6B2E}">
      <dgm:prSet/>
      <dgm:spPr/>
      <dgm:t>
        <a:bodyPr/>
        <a:lstStyle/>
        <a:p>
          <a:endParaRPr lang="en-US"/>
        </a:p>
      </dgm:t>
    </dgm:pt>
    <dgm:pt modelId="{4B41D0FF-C289-4431-95B6-CC590EF07CB5}" type="sibTrans" cxnId="{23837734-6FAB-4078-A3F2-C1B9130C6B2E}">
      <dgm:prSet/>
      <dgm:spPr/>
      <dgm:t>
        <a:bodyPr/>
        <a:lstStyle/>
        <a:p>
          <a:endParaRPr lang="en-US"/>
        </a:p>
      </dgm:t>
    </dgm:pt>
    <dgm:pt modelId="{3873FFED-0757-45A3-859E-864FABC64699}">
      <dgm:prSet phldrT="[Text]"/>
      <dgm:spPr/>
      <dgm:t>
        <a:bodyPr/>
        <a:lstStyle/>
        <a:p>
          <a:r>
            <a:rPr lang="en-US" dirty="0" smtClean="0"/>
            <a:t>Using K-Nearest Neighbors (KNN)</a:t>
          </a:r>
          <a:endParaRPr lang="en-US" dirty="0"/>
        </a:p>
      </dgm:t>
    </dgm:pt>
    <dgm:pt modelId="{678A6E71-E79A-45C9-A4F9-6A31618CBA0B}" type="parTrans" cxnId="{EB8FC644-B34B-409D-B230-4BD127C0F1B5}">
      <dgm:prSet/>
      <dgm:spPr/>
      <dgm:t>
        <a:bodyPr/>
        <a:lstStyle/>
        <a:p>
          <a:endParaRPr lang="en-US"/>
        </a:p>
      </dgm:t>
    </dgm:pt>
    <dgm:pt modelId="{57C8AD92-812C-4D27-B98D-D449CB0BE7B5}" type="sibTrans" cxnId="{EB8FC644-B34B-409D-B230-4BD127C0F1B5}">
      <dgm:prSet/>
      <dgm:spPr/>
      <dgm:t>
        <a:bodyPr/>
        <a:lstStyle/>
        <a:p>
          <a:endParaRPr lang="en-US"/>
        </a:p>
      </dgm:t>
    </dgm:pt>
    <dgm:pt modelId="{4A875E28-0BFF-4F98-84D6-3599666E53D6}">
      <dgm:prSet phldrT="[Text]"/>
      <dgm:spPr/>
      <dgm:t>
        <a:bodyPr/>
        <a:lstStyle/>
        <a:p>
          <a:r>
            <a:rPr lang="en-US" dirty="0" smtClean="0"/>
            <a:t>Unsupervised Learning</a:t>
          </a:r>
          <a:endParaRPr lang="en-US" dirty="0"/>
        </a:p>
      </dgm:t>
    </dgm:pt>
    <dgm:pt modelId="{01C275EF-917C-4054-8C6D-2C2FD9217C09}" type="parTrans" cxnId="{25B6BC98-11B2-4241-9421-D3931B43CE7F}">
      <dgm:prSet/>
      <dgm:spPr/>
      <dgm:t>
        <a:bodyPr/>
        <a:lstStyle/>
        <a:p>
          <a:endParaRPr lang="en-US"/>
        </a:p>
      </dgm:t>
    </dgm:pt>
    <dgm:pt modelId="{130E0063-0C3B-4098-846A-CA695CF6F927}" type="sibTrans" cxnId="{25B6BC98-11B2-4241-9421-D3931B43CE7F}">
      <dgm:prSet/>
      <dgm:spPr/>
      <dgm:t>
        <a:bodyPr/>
        <a:lstStyle/>
        <a:p>
          <a:endParaRPr lang="en-US"/>
        </a:p>
      </dgm:t>
    </dgm:pt>
    <dgm:pt modelId="{A574015E-8310-49F8-97F0-025B40A94C11}">
      <dgm:prSet phldrT="[Text]"/>
      <dgm:spPr/>
      <dgm:t>
        <a:bodyPr/>
        <a:lstStyle/>
        <a:p>
          <a:r>
            <a:rPr lang="en-US" dirty="0" smtClean="0"/>
            <a:t>Clustering using K-means</a:t>
          </a:r>
          <a:endParaRPr lang="en-US" dirty="0"/>
        </a:p>
      </dgm:t>
    </dgm:pt>
    <dgm:pt modelId="{6B8ACB6B-7FC4-4374-BDE4-A044FDE2977A}" type="parTrans" cxnId="{F47A6039-1FF4-4112-8F8E-A241EE59C2BB}">
      <dgm:prSet/>
      <dgm:spPr/>
      <dgm:t>
        <a:bodyPr/>
        <a:lstStyle/>
        <a:p>
          <a:endParaRPr lang="en-US"/>
        </a:p>
      </dgm:t>
    </dgm:pt>
    <dgm:pt modelId="{C032ADD2-53EA-43D8-A2E6-6A1AAB4D4906}" type="sibTrans" cxnId="{F47A6039-1FF4-4112-8F8E-A241EE59C2BB}">
      <dgm:prSet/>
      <dgm:spPr/>
      <dgm:t>
        <a:bodyPr/>
        <a:lstStyle/>
        <a:p>
          <a:endParaRPr lang="en-US"/>
        </a:p>
      </dgm:t>
    </dgm:pt>
    <dgm:pt modelId="{BED08BC5-DFE7-48FD-8870-35C109281F5D}" type="pres">
      <dgm:prSet presAssocID="{EF4E8C2C-E856-4C0D-97FB-BB5D82D0C125}" presName="vert0" presStyleCnt="0">
        <dgm:presLayoutVars>
          <dgm:dir/>
          <dgm:animOne val="branch"/>
          <dgm:animLvl val="lvl"/>
        </dgm:presLayoutVars>
      </dgm:prSet>
      <dgm:spPr/>
      <dgm:t>
        <a:bodyPr/>
        <a:lstStyle/>
        <a:p>
          <a:endParaRPr lang="en-US"/>
        </a:p>
      </dgm:t>
    </dgm:pt>
    <dgm:pt modelId="{336F7DB0-78BD-4382-9C8D-C8C213308808}" type="pres">
      <dgm:prSet presAssocID="{12CD380B-6BAC-4CFA-8EA5-46F463097CC4}" presName="thickLine" presStyleLbl="alignNode1" presStyleIdx="0" presStyleCnt="2"/>
      <dgm:spPr/>
    </dgm:pt>
    <dgm:pt modelId="{12113BD3-0FC5-41F5-847B-724C4CC9130B}" type="pres">
      <dgm:prSet presAssocID="{12CD380B-6BAC-4CFA-8EA5-46F463097CC4}" presName="horz1" presStyleCnt="0"/>
      <dgm:spPr/>
    </dgm:pt>
    <dgm:pt modelId="{B0B7C541-5E80-4ACD-895E-5B2E0B06F73B}" type="pres">
      <dgm:prSet presAssocID="{12CD380B-6BAC-4CFA-8EA5-46F463097CC4}" presName="tx1" presStyleLbl="revTx" presStyleIdx="0" presStyleCnt="8" custScaleX="137523"/>
      <dgm:spPr/>
      <dgm:t>
        <a:bodyPr/>
        <a:lstStyle/>
        <a:p>
          <a:endParaRPr lang="en-US"/>
        </a:p>
      </dgm:t>
    </dgm:pt>
    <dgm:pt modelId="{2FA81C2B-E324-45CD-B082-705C8718D1BB}" type="pres">
      <dgm:prSet presAssocID="{12CD380B-6BAC-4CFA-8EA5-46F463097CC4}" presName="vert1" presStyleCnt="0"/>
      <dgm:spPr/>
    </dgm:pt>
    <dgm:pt modelId="{08285FBE-E78C-40BB-8C2A-EF05BFE9DFE8}" type="pres">
      <dgm:prSet presAssocID="{E344A56D-7968-484E-A9AF-FA38E7F912EB}" presName="vertSpace2a" presStyleCnt="0"/>
      <dgm:spPr/>
    </dgm:pt>
    <dgm:pt modelId="{2B153FF4-2799-49D3-AB21-6C496C4C5F95}" type="pres">
      <dgm:prSet presAssocID="{E344A56D-7968-484E-A9AF-FA38E7F912EB}" presName="horz2" presStyleCnt="0"/>
      <dgm:spPr/>
    </dgm:pt>
    <dgm:pt modelId="{922B1F0E-E215-4E9E-9F0F-1003970C6F37}" type="pres">
      <dgm:prSet presAssocID="{E344A56D-7968-484E-A9AF-FA38E7F912EB}" presName="horzSpace2" presStyleCnt="0"/>
      <dgm:spPr/>
    </dgm:pt>
    <dgm:pt modelId="{399A9C8D-F2DA-4CCC-94D0-FE29380A4296}" type="pres">
      <dgm:prSet presAssocID="{E344A56D-7968-484E-A9AF-FA38E7F912EB}" presName="tx2" presStyleLbl="revTx" presStyleIdx="1" presStyleCnt="8"/>
      <dgm:spPr/>
      <dgm:t>
        <a:bodyPr/>
        <a:lstStyle/>
        <a:p>
          <a:endParaRPr lang="en-US"/>
        </a:p>
      </dgm:t>
    </dgm:pt>
    <dgm:pt modelId="{5E95845F-5033-4DC7-8B97-98493D2D5AD9}" type="pres">
      <dgm:prSet presAssocID="{E344A56D-7968-484E-A9AF-FA38E7F912EB}" presName="vert2" presStyleCnt="0"/>
      <dgm:spPr/>
    </dgm:pt>
    <dgm:pt modelId="{F224C286-5178-46A7-89BD-1666604427B5}" type="pres">
      <dgm:prSet presAssocID="{E344A56D-7968-484E-A9AF-FA38E7F912EB}" presName="thinLine2b" presStyleLbl="callout" presStyleIdx="0" presStyleCnt="5"/>
      <dgm:spPr/>
    </dgm:pt>
    <dgm:pt modelId="{1BEC91CC-8A32-4452-B3F0-17B95E8B404A}" type="pres">
      <dgm:prSet presAssocID="{E344A56D-7968-484E-A9AF-FA38E7F912EB}" presName="vertSpace2b" presStyleCnt="0"/>
      <dgm:spPr/>
    </dgm:pt>
    <dgm:pt modelId="{117D4F9C-FABB-418B-8359-38D50E68A86B}" type="pres">
      <dgm:prSet presAssocID="{8A5397D6-6A85-4D15-A56A-36CDDE8473B3}" presName="horz2" presStyleCnt="0"/>
      <dgm:spPr/>
    </dgm:pt>
    <dgm:pt modelId="{8FCBFC4D-B7FC-44C0-82C1-C630B6B8E94A}" type="pres">
      <dgm:prSet presAssocID="{8A5397D6-6A85-4D15-A56A-36CDDE8473B3}" presName="horzSpace2" presStyleCnt="0"/>
      <dgm:spPr/>
    </dgm:pt>
    <dgm:pt modelId="{5D7BE0D8-0685-4880-8F96-B7D6A2EA3112}" type="pres">
      <dgm:prSet presAssocID="{8A5397D6-6A85-4D15-A56A-36CDDE8473B3}" presName="tx2" presStyleLbl="revTx" presStyleIdx="2" presStyleCnt="8"/>
      <dgm:spPr/>
      <dgm:t>
        <a:bodyPr/>
        <a:lstStyle/>
        <a:p>
          <a:endParaRPr lang="en-US"/>
        </a:p>
      </dgm:t>
    </dgm:pt>
    <dgm:pt modelId="{EA11F0E2-D27A-441B-A73C-F04D73E63A2E}" type="pres">
      <dgm:prSet presAssocID="{8A5397D6-6A85-4D15-A56A-36CDDE8473B3}" presName="vert2" presStyleCnt="0"/>
      <dgm:spPr/>
    </dgm:pt>
    <dgm:pt modelId="{2879F16D-4562-4817-BF1C-51BB0D3829CF}" type="pres">
      <dgm:prSet presAssocID="{26C9D34F-EE75-4AA5-9D5E-750AFC97A366}" presName="horz3" presStyleCnt="0"/>
      <dgm:spPr/>
    </dgm:pt>
    <dgm:pt modelId="{B9C4F2F5-A4FF-4103-98C7-7BFD519E3531}" type="pres">
      <dgm:prSet presAssocID="{26C9D34F-EE75-4AA5-9D5E-750AFC97A366}" presName="horzSpace3" presStyleCnt="0"/>
      <dgm:spPr/>
    </dgm:pt>
    <dgm:pt modelId="{63439876-30BB-4953-8451-074E27AA43E0}" type="pres">
      <dgm:prSet presAssocID="{26C9D34F-EE75-4AA5-9D5E-750AFC97A366}" presName="tx3" presStyleLbl="revTx" presStyleIdx="3" presStyleCnt="8"/>
      <dgm:spPr/>
      <dgm:t>
        <a:bodyPr/>
        <a:lstStyle/>
        <a:p>
          <a:endParaRPr lang="en-US"/>
        </a:p>
      </dgm:t>
    </dgm:pt>
    <dgm:pt modelId="{F0B7B1BC-773F-4968-897D-719AA2E3357B}" type="pres">
      <dgm:prSet presAssocID="{26C9D34F-EE75-4AA5-9D5E-750AFC97A366}" presName="vert3" presStyleCnt="0"/>
      <dgm:spPr/>
    </dgm:pt>
    <dgm:pt modelId="{C6471C78-C083-43D5-9B36-9B6B34F61D5D}" type="pres">
      <dgm:prSet presAssocID="{EAF12E67-7A7B-4C79-84AC-777D15450428}" presName="thinLine3" presStyleLbl="callout" presStyleIdx="1" presStyleCnt="5"/>
      <dgm:spPr/>
    </dgm:pt>
    <dgm:pt modelId="{176F57C9-5E6B-47D7-9720-A11F47DF75AD}" type="pres">
      <dgm:prSet presAssocID="{79B4D146-A68E-4426-82D0-794EA3D04704}" presName="horz3" presStyleCnt="0"/>
      <dgm:spPr/>
    </dgm:pt>
    <dgm:pt modelId="{98751A5A-E487-4516-B6B6-2C9BEFB5F588}" type="pres">
      <dgm:prSet presAssocID="{79B4D146-A68E-4426-82D0-794EA3D04704}" presName="horzSpace3" presStyleCnt="0"/>
      <dgm:spPr/>
    </dgm:pt>
    <dgm:pt modelId="{D83A13E3-EADD-48E8-BBDB-7ACD24CD7629}" type="pres">
      <dgm:prSet presAssocID="{79B4D146-A68E-4426-82D0-794EA3D04704}" presName="tx3" presStyleLbl="revTx" presStyleIdx="4" presStyleCnt="8"/>
      <dgm:spPr/>
      <dgm:t>
        <a:bodyPr/>
        <a:lstStyle/>
        <a:p>
          <a:endParaRPr lang="en-US"/>
        </a:p>
      </dgm:t>
    </dgm:pt>
    <dgm:pt modelId="{E8029094-8012-41B6-8E7F-A454151CD5A3}" type="pres">
      <dgm:prSet presAssocID="{79B4D146-A68E-4426-82D0-794EA3D04704}" presName="vert3" presStyleCnt="0"/>
      <dgm:spPr/>
    </dgm:pt>
    <dgm:pt modelId="{8F857326-8EE4-4D0E-A50C-8001062917D9}" type="pres">
      <dgm:prSet presAssocID="{4B41D0FF-C289-4431-95B6-CC590EF07CB5}" presName="thinLine3" presStyleLbl="callout" presStyleIdx="2" presStyleCnt="5"/>
      <dgm:spPr/>
    </dgm:pt>
    <dgm:pt modelId="{4C45710E-D6A9-4B18-9D9E-34C88F449432}" type="pres">
      <dgm:prSet presAssocID="{3873FFED-0757-45A3-859E-864FABC64699}" presName="horz3" presStyleCnt="0"/>
      <dgm:spPr/>
    </dgm:pt>
    <dgm:pt modelId="{BCD669BF-F371-4DC0-BA48-53D8F2375252}" type="pres">
      <dgm:prSet presAssocID="{3873FFED-0757-45A3-859E-864FABC64699}" presName="horzSpace3" presStyleCnt="0"/>
      <dgm:spPr/>
    </dgm:pt>
    <dgm:pt modelId="{A0FA50BC-665B-4D6A-A1E0-D5C2D79BE1C1}" type="pres">
      <dgm:prSet presAssocID="{3873FFED-0757-45A3-859E-864FABC64699}" presName="tx3" presStyleLbl="revTx" presStyleIdx="5" presStyleCnt="8"/>
      <dgm:spPr/>
      <dgm:t>
        <a:bodyPr/>
        <a:lstStyle/>
        <a:p>
          <a:endParaRPr lang="en-US"/>
        </a:p>
      </dgm:t>
    </dgm:pt>
    <dgm:pt modelId="{656B5EC8-CE13-4E03-9733-2167E53D39A1}" type="pres">
      <dgm:prSet presAssocID="{3873FFED-0757-45A3-859E-864FABC64699}" presName="vert3" presStyleCnt="0"/>
      <dgm:spPr/>
    </dgm:pt>
    <dgm:pt modelId="{CE87FB05-6CBA-4AC2-BBA7-0A3A15A5E3F0}" type="pres">
      <dgm:prSet presAssocID="{8A5397D6-6A85-4D15-A56A-36CDDE8473B3}" presName="thinLine2b" presStyleLbl="callout" presStyleIdx="3" presStyleCnt="5"/>
      <dgm:spPr/>
    </dgm:pt>
    <dgm:pt modelId="{7229E5B8-149C-44AD-9EEB-84ECE391BFB7}" type="pres">
      <dgm:prSet presAssocID="{8A5397D6-6A85-4D15-A56A-36CDDE8473B3}" presName="vertSpace2b" presStyleCnt="0"/>
      <dgm:spPr/>
    </dgm:pt>
    <dgm:pt modelId="{59769172-6F48-4D87-B941-3AD2B3A47DEC}" type="pres">
      <dgm:prSet presAssocID="{4A875E28-0BFF-4F98-84D6-3599666E53D6}" presName="thickLine" presStyleLbl="alignNode1" presStyleIdx="1" presStyleCnt="2"/>
      <dgm:spPr/>
    </dgm:pt>
    <dgm:pt modelId="{12020992-D696-4999-8F0E-DC11DA83826E}" type="pres">
      <dgm:prSet presAssocID="{4A875E28-0BFF-4F98-84D6-3599666E53D6}" presName="horz1" presStyleCnt="0"/>
      <dgm:spPr/>
    </dgm:pt>
    <dgm:pt modelId="{E9FA2774-1722-45B3-9D89-73E682476BEE}" type="pres">
      <dgm:prSet presAssocID="{4A875E28-0BFF-4F98-84D6-3599666E53D6}" presName="tx1" presStyleLbl="revTx" presStyleIdx="6" presStyleCnt="8"/>
      <dgm:spPr/>
      <dgm:t>
        <a:bodyPr/>
        <a:lstStyle/>
        <a:p>
          <a:endParaRPr lang="en-US"/>
        </a:p>
      </dgm:t>
    </dgm:pt>
    <dgm:pt modelId="{7F4DFE12-1893-4A40-94C9-4751222410EE}" type="pres">
      <dgm:prSet presAssocID="{4A875E28-0BFF-4F98-84D6-3599666E53D6}" presName="vert1" presStyleCnt="0"/>
      <dgm:spPr/>
    </dgm:pt>
    <dgm:pt modelId="{568DEB95-AD97-4D1B-89D0-078472768E70}" type="pres">
      <dgm:prSet presAssocID="{A574015E-8310-49F8-97F0-025B40A94C11}" presName="vertSpace2a" presStyleCnt="0"/>
      <dgm:spPr/>
    </dgm:pt>
    <dgm:pt modelId="{DAA691D8-0AD0-4D1B-B523-F4072472DC7E}" type="pres">
      <dgm:prSet presAssocID="{A574015E-8310-49F8-97F0-025B40A94C11}" presName="horz2" presStyleCnt="0"/>
      <dgm:spPr/>
    </dgm:pt>
    <dgm:pt modelId="{C398CCF0-B026-4268-8870-EDBE647F173B}" type="pres">
      <dgm:prSet presAssocID="{A574015E-8310-49F8-97F0-025B40A94C11}" presName="horzSpace2" presStyleCnt="0"/>
      <dgm:spPr/>
    </dgm:pt>
    <dgm:pt modelId="{5C518B0C-42C5-4B52-BA6B-C9C04A0B7226}" type="pres">
      <dgm:prSet presAssocID="{A574015E-8310-49F8-97F0-025B40A94C11}" presName="tx2" presStyleLbl="revTx" presStyleIdx="7" presStyleCnt="8" custScaleX="92947" custLinFactNeighborX="13355" custLinFactNeighborY="-2837"/>
      <dgm:spPr/>
      <dgm:t>
        <a:bodyPr/>
        <a:lstStyle/>
        <a:p>
          <a:endParaRPr lang="en-US"/>
        </a:p>
      </dgm:t>
    </dgm:pt>
    <dgm:pt modelId="{97065EAF-5DC8-495F-9C80-139289142B71}" type="pres">
      <dgm:prSet presAssocID="{A574015E-8310-49F8-97F0-025B40A94C11}" presName="vert2" presStyleCnt="0"/>
      <dgm:spPr/>
    </dgm:pt>
    <dgm:pt modelId="{57907AA1-5DEF-46F9-8D0F-192B687870C9}" type="pres">
      <dgm:prSet presAssocID="{A574015E-8310-49F8-97F0-025B40A94C11}" presName="thinLine2b" presStyleLbl="callout" presStyleIdx="4" presStyleCnt="5"/>
      <dgm:spPr/>
    </dgm:pt>
    <dgm:pt modelId="{2D487A09-84B2-4D91-86D1-DF5B32924C9B}" type="pres">
      <dgm:prSet presAssocID="{A574015E-8310-49F8-97F0-025B40A94C11}" presName="vertSpace2b" presStyleCnt="0"/>
      <dgm:spPr/>
    </dgm:pt>
  </dgm:ptLst>
  <dgm:cxnLst>
    <dgm:cxn modelId="{6EF59AFA-6EF2-4BC5-B0A8-102C9FFB1269}" srcId="{12CD380B-6BAC-4CFA-8EA5-46F463097CC4}" destId="{8A5397D6-6A85-4D15-A56A-36CDDE8473B3}" srcOrd="1" destOrd="0" parTransId="{812024CE-AA19-4461-80AE-AF885E036341}" sibTransId="{4B7F9CC0-5C08-4F2E-9F80-F3B6D3AA0ED5}"/>
    <dgm:cxn modelId="{BA978B25-E99D-44CE-8CB3-98B0570EF1F9}" type="presOf" srcId="{26C9D34F-EE75-4AA5-9D5E-750AFC97A366}" destId="{63439876-30BB-4953-8451-074E27AA43E0}" srcOrd="0" destOrd="0" presId="urn:microsoft.com/office/officeart/2008/layout/LinedList"/>
    <dgm:cxn modelId="{A36E2AC9-A546-42F7-A768-2979C4244ABE}" type="presOf" srcId="{E344A56D-7968-484E-A9AF-FA38E7F912EB}" destId="{399A9C8D-F2DA-4CCC-94D0-FE29380A4296}" srcOrd="0" destOrd="0" presId="urn:microsoft.com/office/officeart/2008/layout/LinedList"/>
    <dgm:cxn modelId="{4A448511-6A67-40A9-A5C5-E9507C5B340B}" srcId="{EF4E8C2C-E856-4C0D-97FB-BB5D82D0C125}" destId="{12CD380B-6BAC-4CFA-8EA5-46F463097CC4}" srcOrd="0" destOrd="0" parTransId="{4E4DC9C8-54EC-480F-9A1A-C01934063863}" sibTransId="{8494088C-B27F-42B1-8C97-4E010AD10CF3}"/>
    <dgm:cxn modelId="{09B120CF-C669-4829-96CE-C499ABFC1C28}" type="presOf" srcId="{4A875E28-0BFF-4F98-84D6-3599666E53D6}" destId="{E9FA2774-1722-45B3-9D89-73E682476BEE}" srcOrd="0" destOrd="0" presId="urn:microsoft.com/office/officeart/2008/layout/LinedList"/>
    <dgm:cxn modelId="{09B0F9BB-22AA-4993-8134-A4E4697BB3B8}" type="presOf" srcId="{A574015E-8310-49F8-97F0-025B40A94C11}" destId="{5C518B0C-42C5-4B52-BA6B-C9C04A0B7226}" srcOrd="0" destOrd="0" presId="urn:microsoft.com/office/officeart/2008/layout/LinedList"/>
    <dgm:cxn modelId="{F5F51784-E56E-4638-9BB2-B010B3B36E00}" type="presOf" srcId="{8A5397D6-6A85-4D15-A56A-36CDDE8473B3}" destId="{5D7BE0D8-0685-4880-8F96-B7D6A2EA3112}" srcOrd="0" destOrd="0" presId="urn:microsoft.com/office/officeart/2008/layout/LinedList"/>
    <dgm:cxn modelId="{6CA0452B-740C-4958-86D4-F68370CB68D7}" type="presOf" srcId="{79B4D146-A68E-4426-82D0-794EA3D04704}" destId="{D83A13E3-EADD-48E8-BBDB-7ACD24CD7629}" srcOrd="0" destOrd="0" presId="urn:microsoft.com/office/officeart/2008/layout/LinedList"/>
    <dgm:cxn modelId="{4FCB6EBD-C828-422A-9B19-B681C539B086}" type="presOf" srcId="{3873FFED-0757-45A3-859E-864FABC64699}" destId="{A0FA50BC-665B-4D6A-A1E0-D5C2D79BE1C1}" srcOrd="0" destOrd="0" presId="urn:microsoft.com/office/officeart/2008/layout/LinedList"/>
    <dgm:cxn modelId="{1D54486F-8D4F-4018-AD62-CA4CB957209A}" type="presOf" srcId="{12CD380B-6BAC-4CFA-8EA5-46F463097CC4}" destId="{B0B7C541-5E80-4ACD-895E-5B2E0B06F73B}" srcOrd="0" destOrd="0" presId="urn:microsoft.com/office/officeart/2008/layout/LinedList"/>
    <dgm:cxn modelId="{F47A6039-1FF4-4112-8F8E-A241EE59C2BB}" srcId="{4A875E28-0BFF-4F98-84D6-3599666E53D6}" destId="{A574015E-8310-49F8-97F0-025B40A94C11}" srcOrd="0" destOrd="0" parTransId="{6B8ACB6B-7FC4-4374-BDE4-A044FDE2977A}" sibTransId="{C032ADD2-53EA-43D8-A2E6-6A1AAB4D4906}"/>
    <dgm:cxn modelId="{52151047-8FC0-46AC-A982-94E1550851A5}" srcId="{8A5397D6-6A85-4D15-A56A-36CDDE8473B3}" destId="{26C9D34F-EE75-4AA5-9D5E-750AFC97A366}" srcOrd="0" destOrd="0" parTransId="{6E707D44-0597-43E7-968B-827848E3AECA}" sibTransId="{EAF12E67-7A7B-4C79-84AC-777D15450428}"/>
    <dgm:cxn modelId="{DE629F84-29F0-40F4-A625-C9491B905A98}" srcId="{12CD380B-6BAC-4CFA-8EA5-46F463097CC4}" destId="{E344A56D-7968-484E-A9AF-FA38E7F912EB}" srcOrd="0" destOrd="0" parTransId="{2163F78A-1977-43B5-A74E-2381004428FB}" sibTransId="{0F5E204D-755F-4CD5-8528-6E8F8287E0F2}"/>
    <dgm:cxn modelId="{00BB3083-49AF-4480-9E9C-18A3B0BD2ACE}" type="presOf" srcId="{EF4E8C2C-E856-4C0D-97FB-BB5D82D0C125}" destId="{BED08BC5-DFE7-48FD-8870-35C109281F5D}" srcOrd="0" destOrd="0" presId="urn:microsoft.com/office/officeart/2008/layout/LinedList"/>
    <dgm:cxn modelId="{EB8FC644-B34B-409D-B230-4BD127C0F1B5}" srcId="{8A5397D6-6A85-4D15-A56A-36CDDE8473B3}" destId="{3873FFED-0757-45A3-859E-864FABC64699}" srcOrd="2" destOrd="0" parTransId="{678A6E71-E79A-45C9-A4F9-6A31618CBA0B}" sibTransId="{57C8AD92-812C-4D27-B98D-D449CB0BE7B5}"/>
    <dgm:cxn modelId="{25B6BC98-11B2-4241-9421-D3931B43CE7F}" srcId="{EF4E8C2C-E856-4C0D-97FB-BB5D82D0C125}" destId="{4A875E28-0BFF-4F98-84D6-3599666E53D6}" srcOrd="1" destOrd="0" parTransId="{01C275EF-917C-4054-8C6D-2C2FD9217C09}" sibTransId="{130E0063-0C3B-4098-846A-CA695CF6F927}"/>
    <dgm:cxn modelId="{23837734-6FAB-4078-A3F2-C1B9130C6B2E}" srcId="{8A5397D6-6A85-4D15-A56A-36CDDE8473B3}" destId="{79B4D146-A68E-4426-82D0-794EA3D04704}" srcOrd="1" destOrd="0" parTransId="{D048800A-B3D9-4B57-AD4C-116FB5902255}" sibTransId="{4B41D0FF-C289-4431-95B6-CC590EF07CB5}"/>
    <dgm:cxn modelId="{6D427FB9-B5EC-4922-AE9B-06DF4BAF2507}" type="presParOf" srcId="{BED08BC5-DFE7-48FD-8870-35C109281F5D}" destId="{336F7DB0-78BD-4382-9C8D-C8C213308808}" srcOrd="0" destOrd="0" presId="urn:microsoft.com/office/officeart/2008/layout/LinedList"/>
    <dgm:cxn modelId="{8ACDF54D-E244-4829-9FD7-30B4CC56FEA1}" type="presParOf" srcId="{BED08BC5-DFE7-48FD-8870-35C109281F5D}" destId="{12113BD3-0FC5-41F5-847B-724C4CC9130B}" srcOrd="1" destOrd="0" presId="urn:microsoft.com/office/officeart/2008/layout/LinedList"/>
    <dgm:cxn modelId="{A6C162A3-19A8-4369-930B-6B9DDA238EAA}" type="presParOf" srcId="{12113BD3-0FC5-41F5-847B-724C4CC9130B}" destId="{B0B7C541-5E80-4ACD-895E-5B2E0B06F73B}" srcOrd="0" destOrd="0" presId="urn:microsoft.com/office/officeart/2008/layout/LinedList"/>
    <dgm:cxn modelId="{82DBF5BC-040B-4FAA-89A2-1EAE3965DFC4}" type="presParOf" srcId="{12113BD3-0FC5-41F5-847B-724C4CC9130B}" destId="{2FA81C2B-E324-45CD-B082-705C8718D1BB}" srcOrd="1" destOrd="0" presId="urn:microsoft.com/office/officeart/2008/layout/LinedList"/>
    <dgm:cxn modelId="{87C64FC5-2899-45AD-AA4B-A1525DA611CC}" type="presParOf" srcId="{2FA81C2B-E324-45CD-B082-705C8718D1BB}" destId="{08285FBE-E78C-40BB-8C2A-EF05BFE9DFE8}" srcOrd="0" destOrd="0" presId="urn:microsoft.com/office/officeart/2008/layout/LinedList"/>
    <dgm:cxn modelId="{A933FB01-0CFE-4EB8-B298-5702E43EACE2}" type="presParOf" srcId="{2FA81C2B-E324-45CD-B082-705C8718D1BB}" destId="{2B153FF4-2799-49D3-AB21-6C496C4C5F95}" srcOrd="1" destOrd="0" presId="urn:microsoft.com/office/officeart/2008/layout/LinedList"/>
    <dgm:cxn modelId="{3E063FE6-9898-4262-BFB8-D9A5128819F7}" type="presParOf" srcId="{2B153FF4-2799-49D3-AB21-6C496C4C5F95}" destId="{922B1F0E-E215-4E9E-9F0F-1003970C6F37}" srcOrd="0" destOrd="0" presId="urn:microsoft.com/office/officeart/2008/layout/LinedList"/>
    <dgm:cxn modelId="{58713AF3-5A64-43DB-BC6E-E7FB3ED92EF6}" type="presParOf" srcId="{2B153FF4-2799-49D3-AB21-6C496C4C5F95}" destId="{399A9C8D-F2DA-4CCC-94D0-FE29380A4296}" srcOrd="1" destOrd="0" presId="urn:microsoft.com/office/officeart/2008/layout/LinedList"/>
    <dgm:cxn modelId="{E7192264-B938-4BEB-8088-26145DD6D3CC}" type="presParOf" srcId="{2B153FF4-2799-49D3-AB21-6C496C4C5F95}" destId="{5E95845F-5033-4DC7-8B97-98493D2D5AD9}" srcOrd="2" destOrd="0" presId="urn:microsoft.com/office/officeart/2008/layout/LinedList"/>
    <dgm:cxn modelId="{B01FB25E-8FEF-496D-BD63-D669F83F4C90}" type="presParOf" srcId="{2FA81C2B-E324-45CD-B082-705C8718D1BB}" destId="{F224C286-5178-46A7-89BD-1666604427B5}" srcOrd="2" destOrd="0" presId="urn:microsoft.com/office/officeart/2008/layout/LinedList"/>
    <dgm:cxn modelId="{DD72EA5F-4B2A-4267-8572-7773EB1DE99C}" type="presParOf" srcId="{2FA81C2B-E324-45CD-B082-705C8718D1BB}" destId="{1BEC91CC-8A32-4452-B3F0-17B95E8B404A}" srcOrd="3" destOrd="0" presId="urn:microsoft.com/office/officeart/2008/layout/LinedList"/>
    <dgm:cxn modelId="{A02701CE-ADA4-467D-9BBA-6B9240CFF058}" type="presParOf" srcId="{2FA81C2B-E324-45CD-B082-705C8718D1BB}" destId="{117D4F9C-FABB-418B-8359-38D50E68A86B}" srcOrd="4" destOrd="0" presId="urn:microsoft.com/office/officeart/2008/layout/LinedList"/>
    <dgm:cxn modelId="{1BAB47FE-DD41-499A-B26E-A7BD3D82B194}" type="presParOf" srcId="{117D4F9C-FABB-418B-8359-38D50E68A86B}" destId="{8FCBFC4D-B7FC-44C0-82C1-C630B6B8E94A}" srcOrd="0" destOrd="0" presId="urn:microsoft.com/office/officeart/2008/layout/LinedList"/>
    <dgm:cxn modelId="{8EE740B9-BA02-4857-85AD-A167C3550001}" type="presParOf" srcId="{117D4F9C-FABB-418B-8359-38D50E68A86B}" destId="{5D7BE0D8-0685-4880-8F96-B7D6A2EA3112}" srcOrd="1" destOrd="0" presId="urn:microsoft.com/office/officeart/2008/layout/LinedList"/>
    <dgm:cxn modelId="{8EA929E1-C786-42A5-98C6-6521E3927F14}" type="presParOf" srcId="{117D4F9C-FABB-418B-8359-38D50E68A86B}" destId="{EA11F0E2-D27A-441B-A73C-F04D73E63A2E}" srcOrd="2" destOrd="0" presId="urn:microsoft.com/office/officeart/2008/layout/LinedList"/>
    <dgm:cxn modelId="{AA7EF5EB-21AF-44F5-9CB3-F1070B902E9E}" type="presParOf" srcId="{EA11F0E2-D27A-441B-A73C-F04D73E63A2E}" destId="{2879F16D-4562-4817-BF1C-51BB0D3829CF}" srcOrd="0" destOrd="0" presId="urn:microsoft.com/office/officeart/2008/layout/LinedList"/>
    <dgm:cxn modelId="{29B90403-F755-49DA-BA6F-A68947A0C0C7}" type="presParOf" srcId="{2879F16D-4562-4817-BF1C-51BB0D3829CF}" destId="{B9C4F2F5-A4FF-4103-98C7-7BFD519E3531}" srcOrd="0" destOrd="0" presId="urn:microsoft.com/office/officeart/2008/layout/LinedList"/>
    <dgm:cxn modelId="{69678495-5ED7-471D-8A4B-8F6AA86D799B}" type="presParOf" srcId="{2879F16D-4562-4817-BF1C-51BB0D3829CF}" destId="{63439876-30BB-4953-8451-074E27AA43E0}" srcOrd="1" destOrd="0" presId="urn:microsoft.com/office/officeart/2008/layout/LinedList"/>
    <dgm:cxn modelId="{2CB26FB0-2D9E-4031-973F-6551746E5898}" type="presParOf" srcId="{2879F16D-4562-4817-BF1C-51BB0D3829CF}" destId="{F0B7B1BC-773F-4968-897D-719AA2E3357B}" srcOrd="2" destOrd="0" presId="urn:microsoft.com/office/officeart/2008/layout/LinedList"/>
    <dgm:cxn modelId="{017D5061-E585-4255-A549-DADCC2A41D01}" type="presParOf" srcId="{EA11F0E2-D27A-441B-A73C-F04D73E63A2E}" destId="{C6471C78-C083-43D5-9B36-9B6B34F61D5D}" srcOrd="1" destOrd="0" presId="urn:microsoft.com/office/officeart/2008/layout/LinedList"/>
    <dgm:cxn modelId="{1BAECBAB-9919-48BA-AC7E-C1931521C045}" type="presParOf" srcId="{EA11F0E2-D27A-441B-A73C-F04D73E63A2E}" destId="{176F57C9-5E6B-47D7-9720-A11F47DF75AD}" srcOrd="2" destOrd="0" presId="urn:microsoft.com/office/officeart/2008/layout/LinedList"/>
    <dgm:cxn modelId="{1840089E-E8B1-4561-B84B-F290F389C025}" type="presParOf" srcId="{176F57C9-5E6B-47D7-9720-A11F47DF75AD}" destId="{98751A5A-E487-4516-B6B6-2C9BEFB5F588}" srcOrd="0" destOrd="0" presId="urn:microsoft.com/office/officeart/2008/layout/LinedList"/>
    <dgm:cxn modelId="{0364BCE9-B968-4186-919C-ED3D8FAEC3D1}" type="presParOf" srcId="{176F57C9-5E6B-47D7-9720-A11F47DF75AD}" destId="{D83A13E3-EADD-48E8-BBDB-7ACD24CD7629}" srcOrd="1" destOrd="0" presId="urn:microsoft.com/office/officeart/2008/layout/LinedList"/>
    <dgm:cxn modelId="{E69A2A70-8E95-4AE2-9063-D89B7653A38D}" type="presParOf" srcId="{176F57C9-5E6B-47D7-9720-A11F47DF75AD}" destId="{E8029094-8012-41B6-8E7F-A454151CD5A3}" srcOrd="2" destOrd="0" presId="urn:microsoft.com/office/officeart/2008/layout/LinedList"/>
    <dgm:cxn modelId="{9C76B2B9-847A-4D00-AAE3-1D4CAA07EFDC}" type="presParOf" srcId="{EA11F0E2-D27A-441B-A73C-F04D73E63A2E}" destId="{8F857326-8EE4-4D0E-A50C-8001062917D9}" srcOrd="3" destOrd="0" presId="urn:microsoft.com/office/officeart/2008/layout/LinedList"/>
    <dgm:cxn modelId="{E79C1861-87B5-47FB-A1CE-79A6639DC744}" type="presParOf" srcId="{EA11F0E2-D27A-441B-A73C-F04D73E63A2E}" destId="{4C45710E-D6A9-4B18-9D9E-34C88F449432}" srcOrd="4" destOrd="0" presId="urn:microsoft.com/office/officeart/2008/layout/LinedList"/>
    <dgm:cxn modelId="{32C29C47-B44A-47D4-B6D4-96BF76496741}" type="presParOf" srcId="{4C45710E-D6A9-4B18-9D9E-34C88F449432}" destId="{BCD669BF-F371-4DC0-BA48-53D8F2375252}" srcOrd="0" destOrd="0" presId="urn:microsoft.com/office/officeart/2008/layout/LinedList"/>
    <dgm:cxn modelId="{8CF74C51-98D9-4A25-9DBB-47F5A1592610}" type="presParOf" srcId="{4C45710E-D6A9-4B18-9D9E-34C88F449432}" destId="{A0FA50BC-665B-4D6A-A1E0-D5C2D79BE1C1}" srcOrd="1" destOrd="0" presId="urn:microsoft.com/office/officeart/2008/layout/LinedList"/>
    <dgm:cxn modelId="{F30E603B-DD8F-4FC7-B03A-BEEFB3841A2F}" type="presParOf" srcId="{4C45710E-D6A9-4B18-9D9E-34C88F449432}" destId="{656B5EC8-CE13-4E03-9733-2167E53D39A1}" srcOrd="2" destOrd="0" presId="urn:microsoft.com/office/officeart/2008/layout/LinedList"/>
    <dgm:cxn modelId="{F8BEA606-4871-43C0-BE54-3A734E12BCF7}" type="presParOf" srcId="{2FA81C2B-E324-45CD-B082-705C8718D1BB}" destId="{CE87FB05-6CBA-4AC2-BBA7-0A3A15A5E3F0}" srcOrd="5" destOrd="0" presId="urn:microsoft.com/office/officeart/2008/layout/LinedList"/>
    <dgm:cxn modelId="{8D222429-31FB-4601-9C13-1B7D3A31F31F}" type="presParOf" srcId="{2FA81C2B-E324-45CD-B082-705C8718D1BB}" destId="{7229E5B8-149C-44AD-9EEB-84ECE391BFB7}" srcOrd="6" destOrd="0" presId="urn:microsoft.com/office/officeart/2008/layout/LinedList"/>
    <dgm:cxn modelId="{D2D52DF1-CA89-4C76-BAD8-CE3F98E6B5BC}" type="presParOf" srcId="{BED08BC5-DFE7-48FD-8870-35C109281F5D}" destId="{59769172-6F48-4D87-B941-3AD2B3A47DEC}" srcOrd="2" destOrd="0" presId="urn:microsoft.com/office/officeart/2008/layout/LinedList"/>
    <dgm:cxn modelId="{1994C049-6D2C-4EC4-8F08-520B9AC836DC}" type="presParOf" srcId="{BED08BC5-DFE7-48FD-8870-35C109281F5D}" destId="{12020992-D696-4999-8F0E-DC11DA83826E}" srcOrd="3" destOrd="0" presId="urn:microsoft.com/office/officeart/2008/layout/LinedList"/>
    <dgm:cxn modelId="{A1986654-58B6-4A14-96CC-018822374726}" type="presParOf" srcId="{12020992-D696-4999-8F0E-DC11DA83826E}" destId="{E9FA2774-1722-45B3-9D89-73E682476BEE}" srcOrd="0" destOrd="0" presId="urn:microsoft.com/office/officeart/2008/layout/LinedList"/>
    <dgm:cxn modelId="{0DD39D60-3517-450B-A126-24C7B072002E}" type="presParOf" srcId="{12020992-D696-4999-8F0E-DC11DA83826E}" destId="{7F4DFE12-1893-4A40-94C9-4751222410EE}" srcOrd="1" destOrd="0" presId="urn:microsoft.com/office/officeart/2008/layout/LinedList"/>
    <dgm:cxn modelId="{8636A4B0-E474-45FF-A56D-4F27055B6E98}" type="presParOf" srcId="{7F4DFE12-1893-4A40-94C9-4751222410EE}" destId="{568DEB95-AD97-4D1B-89D0-078472768E70}" srcOrd="0" destOrd="0" presId="urn:microsoft.com/office/officeart/2008/layout/LinedList"/>
    <dgm:cxn modelId="{3B678397-B6C2-4A4D-A29B-37D96ABEA7E7}" type="presParOf" srcId="{7F4DFE12-1893-4A40-94C9-4751222410EE}" destId="{DAA691D8-0AD0-4D1B-B523-F4072472DC7E}" srcOrd="1" destOrd="0" presId="urn:microsoft.com/office/officeart/2008/layout/LinedList"/>
    <dgm:cxn modelId="{249FFA5D-9D7F-428B-80C8-B431B513CF3B}" type="presParOf" srcId="{DAA691D8-0AD0-4D1B-B523-F4072472DC7E}" destId="{C398CCF0-B026-4268-8870-EDBE647F173B}" srcOrd="0" destOrd="0" presId="urn:microsoft.com/office/officeart/2008/layout/LinedList"/>
    <dgm:cxn modelId="{880CBCE1-6648-44E8-A772-CA391C5A0E4B}" type="presParOf" srcId="{DAA691D8-0AD0-4D1B-B523-F4072472DC7E}" destId="{5C518B0C-42C5-4B52-BA6B-C9C04A0B7226}" srcOrd="1" destOrd="0" presId="urn:microsoft.com/office/officeart/2008/layout/LinedList"/>
    <dgm:cxn modelId="{A776219D-030B-4449-9574-670FF8874E50}" type="presParOf" srcId="{DAA691D8-0AD0-4D1B-B523-F4072472DC7E}" destId="{97065EAF-5DC8-495F-9C80-139289142B71}" srcOrd="2" destOrd="0" presId="urn:microsoft.com/office/officeart/2008/layout/LinedList"/>
    <dgm:cxn modelId="{44B3524F-A191-4F8F-8DA7-3F47CEB03C60}" type="presParOf" srcId="{7F4DFE12-1893-4A40-94C9-4751222410EE}" destId="{57907AA1-5DEF-46F9-8D0F-192B687870C9}" srcOrd="2" destOrd="0" presId="urn:microsoft.com/office/officeart/2008/layout/LinedList"/>
    <dgm:cxn modelId="{D7214FEF-2B8D-440E-B594-1A1629DB4697}" type="presParOf" srcId="{7F4DFE12-1893-4A40-94C9-4751222410EE}" destId="{2D487A09-84B2-4D91-86D1-DF5B32924C9B}" srcOrd="3"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8050126-48AD-4EE9-9D9B-4F9A839CA4F5}" type="doc">
      <dgm:prSet loTypeId="urn:microsoft.com/office/officeart/2011/layout/ConvergingText" loCatId="process" qsTypeId="urn:microsoft.com/office/officeart/2005/8/quickstyle/simple1" qsCatId="simple" csTypeId="urn:microsoft.com/office/officeart/2005/8/colors/accent1_2" csCatId="accent1" phldr="1"/>
      <dgm:spPr/>
      <dgm:t>
        <a:bodyPr/>
        <a:lstStyle/>
        <a:p>
          <a:endParaRPr lang="en-US"/>
        </a:p>
      </dgm:t>
    </dgm:pt>
    <dgm:pt modelId="{B4DAD059-F309-48F6-B0E7-C32EF0BD0A0F}">
      <dgm:prSet phldrT="[Text]" custT="1"/>
      <dgm:spPr/>
      <dgm:t>
        <a:bodyPr/>
        <a:lstStyle/>
        <a:p>
          <a:r>
            <a:rPr lang="en-US" sz="1400" dirty="0" smtClean="0"/>
            <a:t>Computer</a:t>
          </a:r>
          <a:endParaRPr lang="en-US" sz="1050" dirty="0"/>
        </a:p>
      </dgm:t>
    </dgm:pt>
    <dgm:pt modelId="{15F60135-7C17-45EB-9E8A-66E104C68587}" type="parTrans" cxnId="{301D2B80-322A-41F3-BBC9-98D33BBDA431}">
      <dgm:prSet/>
      <dgm:spPr/>
      <dgm:t>
        <a:bodyPr/>
        <a:lstStyle/>
        <a:p>
          <a:endParaRPr lang="en-US"/>
        </a:p>
      </dgm:t>
    </dgm:pt>
    <dgm:pt modelId="{3909EA34-B359-4399-9FA5-C3A826D96D07}" type="sibTrans" cxnId="{301D2B80-322A-41F3-BBC9-98D33BBDA431}">
      <dgm:prSet/>
      <dgm:spPr/>
      <dgm:t>
        <a:bodyPr/>
        <a:lstStyle/>
        <a:p>
          <a:endParaRPr lang="en-US"/>
        </a:p>
      </dgm:t>
    </dgm:pt>
    <dgm:pt modelId="{5F982F6A-285D-4DFC-A71E-4A5A6EDEF228}">
      <dgm:prSet phldrT="[Text]" custT="1"/>
      <dgm:spPr/>
      <dgm:t>
        <a:bodyPr/>
        <a:lstStyle/>
        <a:p>
          <a:r>
            <a:rPr lang="en-US" sz="2800" dirty="0" smtClean="0"/>
            <a:t>Data</a:t>
          </a:r>
          <a:endParaRPr lang="en-US" sz="2800" dirty="0"/>
        </a:p>
      </dgm:t>
    </dgm:pt>
    <dgm:pt modelId="{93A4A6AE-540D-4B9B-A508-055F7E0B8296}" type="parTrans" cxnId="{BF7194D3-5830-4C01-B21D-276BC1D7FC37}">
      <dgm:prSet/>
      <dgm:spPr/>
      <dgm:t>
        <a:bodyPr/>
        <a:lstStyle/>
        <a:p>
          <a:endParaRPr lang="en-US"/>
        </a:p>
      </dgm:t>
    </dgm:pt>
    <dgm:pt modelId="{7E8FB9FA-6FA4-4159-A7DC-261218E44B85}" type="sibTrans" cxnId="{BF7194D3-5830-4C01-B21D-276BC1D7FC37}">
      <dgm:prSet/>
      <dgm:spPr/>
      <dgm:t>
        <a:bodyPr/>
        <a:lstStyle/>
        <a:p>
          <a:endParaRPr lang="en-US"/>
        </a:p>
      </dgm:t>
    </dgm:pt>
    <dgm:pt modelId="{41E83009-DB40-4795-A220-6E6C2943BC71}">
      <dgm:prSet phldrT="[Text]"/>
      <dgm:spPr/>
      <dgm:t>
        <a:bodyPr/>
        <a:lstStyle/>
        <a:p>
          <a:r>
            <a:rPr lang="en-US" dirty="0" smtClean="0"/>
            <a:t>Program</a:t>
          </a:r>
          <a:endParaRPr lang="en-US" dirty="0"/>
        </a:p>
      </dgm:t>
    </dgm:pt>
    <dgm:pt modelId="{92654B4C-7E89-4A91-94BA-AFFAA7047137}" type="parTrans" cxnId="{29A45115-C252-40C6-840A-72BBB44024A6}">
      <dgm:prSet/>
      <dgm:spPr/>
      <dgm:t>
        <a:bodyPr/>
        <a:lstStyle/>
        <a:p>
          <a:endParaRPr lang="en-US"/>
        </a:p>
      </dgm:t>
    </dgm:pt>
    <dgm:pt modelId="{9AAB8169-D9F9-4113-9A16-9CC7698EAEB1}" type="sibTrans" cxnId="{29A45115-C252-40C6-840A-72BBB44024A6}">
      <dgm:prSet/>
      <dgm:spPr/>
      <dgm:t>
        <a:bodyPr/>
        <a:lstStyle/>
        <a:p>
          <a:endParaRPr lang="en-US"/>
        </a:p>
      </dgm:t>
    </dgm:pt>
    <dgm:pt modelId="{B1FA04E4-600A-4AD8-8B3C-33D9D7E1591F}" type="pres">
      <dgm:prSet presAssocID="{F8050126-48AD-4EE9-9D9B-4F9A839CA4F5}" presName="Name0" presStyleCnt="0">
        <dgm:presLayoutVars>
          <dgm:chMax/>
          <dgm:chPref val="1"/>
          <dgm:dir/>
          <dgm:animOne val="branch"/>
          <dgm:animLvl val="lvl"/>
          <dgm:resizeHandles/>
        </dgm:presLayoutVars>
      </dgm:prSet>
      <dgm:spPr/>
      <dgm:t>
        <a:bodyPr/>
        <a:lstStyle/>
        <a:p>
          <a:endParaRPr lang="en-US"/>
        </a:p>
      </dgm:t>
    </dgm:pt>
    <dgm:pt modelId="{27C71079-9736-410D-8E33-6887256F6C9D}" type="pres">
      <dgm:prSet presAssocID="{B4DAD059-F309-48F6-B0E7-C32EF0BD0A0F}" presName="composite" presStyleCnt="0"/>
      <dgm:spPr/>
    </dgm:pt>
    <dgm:pt modelId="{35FA8E44-BACA-4607-A54D-98D729DCE9ED}" type="pres">
      <dgm:prSet presAssocID="{B4DAD059-F309-48F6-B0E7-C32EF0BD0A0F}" presName="ParentAccent1" presStyleLbl="alignNode1" presStyleIdx="0" presStyleCnt="27"/>
      <dgm:spPr/>
    </dgm:pt>
    <dgm:pt modelId="{7EDF640C-3C25-4BB7-A1A8-2DA8F02452DA}" type="pres">
      <dgm:prSet presAssocID="{B4DAD059-F309-48F6-B0E7-C32EF0BD0A0F}" presName="ParentAccent2" presStyleLbl="alignNode1" presStyleIdx="1" presStyleCnt="27"/>
      <dgm:spPr/>
    </dgm:pt>
    <dgm:pt modelId="{36CF94EF-A1C9-4A0F-9600-E3E31E6A084F}" type="pres">
      <dgm:prSet presAssocID="{B4DAD059-F309-48F6-B0E7-C32EF0BD0A0F}" presName="ParentAccent3" presStyleLbl="alignNode1" presStyleIdx="2" presStyleCnt="27"/>
      <dgm:spPr/>
    </dgm:pt>
    <dgm:pt modelId="{DF577991-0575-4024-B6B1-49A6D825ACAA}" type="pres">
      <dgm:prSet presAssocID="{B4DAD059-F309-48F6-B0E7-C32EF0BD0A0F}" presName="ParentAccent4" presStyleLbl="alignNode1" presStyleIdx="3" presStyleCnt="27"/>
      <dgm:spPr/>
    </dgm:pt>
    <dgm:pt modelId="{796D5BAA-F1EB-498E-8F20-492472EBDD44}" type="pres">
      <dgm:prSet presAssocID="{B4DAD059-F309-48F6-B0E7-C32EF0BD0A0F}" presName="ParentAccent5" presStyleLbl="alignNode1" presStyleIdx="4" presStyleCnt="27"/>
      <dgm:spPr/>
    </dgm:pt>
    <dgm:pt modelId="{E1F69C2A-FD80-49BA-869F-D923662DE854}" type="pres">
      <dgm:prSet presAssocID="{B4DAD059-F309-48F6-B0E7-C32EF0BD0A0F}" presName="ParentAccent6" presStyleLbl="alignNode1" presStyleIdx="5" presStyleCnt="27"/>
      <dgm:spPr/>
    </dgm:pt>
    <dgm:pt modelId="{6E7C3115-1E6D-4448-8C1C-38E9F37A602B}" type="pres">
      <dgm:prSet presAssocID="{B4DAD059-F309-48F6-B0E7-C32EF0BD0A0F}" presName="ParentAccent7" presStyleLbl="alignNode1" presStyleIdx="6" presStyleCnt="27"/>
      <dgm:spPr/>
    </dgm:pt>
    <dgm:pt modelId="{87BA1899-7B15-4607-898C-3517A7BF0D38}" type="pres">
      <dgm:prSet presAssocID="{B4DAD059-F309-48F6-B0E7-C32EF0BD0A0F}" presName="ParentAccent8" presStyleLbl="alignNode1" presStyleIdx="7" presStyleCnt="27"/>
      <dgm:spPr/>
    </dgm:pt>
    <dgm:pt modelId="{A0E58BC6-C458-4CF3-95D4-55082AE5710E}" type="pres">
      <dgm:prSet presAssocID="{B4DAD059-F309-48F6-B0E7-C32EF0BD0A0F}" presName="ParentAccent9" presStyleLbl="alignNode1" presStyleIdx="8" presStyleCnt="27"/>
      <dgm:spPr/>
    </dgm:pt>
    <dgm:pt modelId="{29E55355-65EA-4E87-BBAB-6CEFD8C91969}" type="pres">
      <dgm:prSet presAssocID="{B4DAD059-F309-48F6-B0E7-C32EF0BD0A0F}" presName="ParentAccent10" presStyleLbl="alignNode1" presStyleIdx="9" presStyleCnt="27"/>
      <dgm:spPr/>
    </dgm:pt>
    <dgm:pt modelId="{342C6F71-D850-4560-A308-DC795FE84097}" type="pres">
      <dgm:prSet presAssocID="{B4DAD059-F309-48F6-B0E7-C32EF0BD0A0F}" presName="Parent" presStyleLbl="alignNode1" presStyleIdx="10" presStyleCnt="27" custScaleX="101313">
        <dgm:presLayoutVars>
          <dgm:chMax val="5"/>
          <dgm:chPref val="3"/>
          <dgm:bulletEnabled val="1"/>
        </dgm:presLayoutVars>
      </dgm:prSet>
      <dgm:spPr/>
      <dgm:t>
        <a:bodyPr/>
        <a:lstStyle/>
        <a:p>
          <a:endParaRPr lang="en-US"/>
        </a:p>
      </dgm:t>
    </dgm:pt>
    <dgm:pt modelId="{AF1F190B-56E7-4381-9602-8BEC55D94077}" type="pres">
      <dgm:prSet presAssocID="{5F982F6A-285D-4DFC-A71E-4A5A6EDEF228}" presName="Child1Accent1" presStyleLbl="alignNode1" presStyleIdx="11" presStyleCnt="27"/>
      <dgm:spPr/>
    </dgm:pt>
    <dgm:pt modelId="{8F4D43AA-2D43-4B0B-A4E7-46129B6F55F4}" type="pres">
      <dgm:prSet presAssocID="{5F982F6A-285D-4DFC-A71E-4A5A6EDEF228}" presName="Child1Accent2" presStyleLbl="alignNode1" presStyleIdx="12" presStyleCnt="27"/>
      <dgm:spPr/>
    </dgm:pt>
    <dgm:pt modelId="{CDEE6CDE-8488-4213-999C-6F51F844A40E}" type="pres">
      <dgm:prSet presAssocID="{5F982F6A-285D-4DFC-A71E-4A5A6EDEF228}" presName="Child1Accent3" presStyleLbl="alignNode1" presStyleIdx="13" presStyleCnt="27"/>
      <dgm:spPr/>
    </dgm:pt>
    <dgm:pt modelId="{8CDE5E50-F963-49A2-B04B-9DEC06961901}" type="pres">
      <dgm:prSet presAssocID="{5F982F6A-285D-4DFC-A71E-4A5A6EDEF228}" presName="Child1Accent4" presStyleLbl="alignNode1" presStyleIdx="14" presStyleCnt="27"/>
      <dgm:spPr/>
    </dgm:pt>
    <dgm:pt modelId="{D27C4519-C429-4C17-A9C9-3316909E6341}" type="pres">
      <dgm:prSet presAssocID="{5F982F6A-285D-4DFC-A71E-4A5A6EDEF228}" presName="Child1Accent5" presStyleLbl="alignNode1" presStyleIdx="15" presStyleCnt="27"/>
      <dgm:spPr/>
    </dgm:pt>
    <dgm:pt modelId="{4611AB4B-A0F7-44C0-9C79-9308A48C4365}" type="pres">
      <dgm:prSet presAssocID="{5F982F6A-285D-4DFC-A71E-4A5A6EDEF228}" presName="Child1Accent6" presStyleLbl="alignNode1" presStyleIdx="16" presStyleCnt="27"/>
      <dgm:spPr/>
    </dgm:pt>
    <dgm:pt modelId="{89A9F24A-7B79-4CB8-B05E-170122B97ED2}" type="pres">
      <dgm:prSet presAssocID="{5F982F6A-285D-4DFC-A71E-4A5A6EDEF228}" presName="Child1Accent7" presStyleLbl="alignNode1" presStyleIdx="17" presStyleCnt="27"/>
      <dgm:spPr/>
    </dgm:pt>
    <dgm:pt modelId="{BFA0EC1F-428B-47A0-B01B-009D6A5E2097}" type="pres">
      <dgm:prSet presAssocID="{5F982F6A-285D-4DFC-A71E-4A5A6EDEF228}" presName="Child1Accent8" presStyleLbl="alignNode1" presStyleIdx="18" presStyleCnt="27"/>
      <dgm:spPr/>
    </dgm:pt>
    <dgm:pt modelId="{FD8B62EA-F6D9-4643-A752-A3373EF4EF7E}" type="pres">
      <dgm:prSet presAssocID="{5F982F6A-285D-4DFC-A71E-4A5A6EDEF228}" presName="Child1Accent9" presStyleLbl="alignNode1" presStyleIdx="19" presStyleCnt="27"/>
      <dgm:spPr/>
    </dgm:pt>
    <dgm:pt modelId="{3DF794C9-EE85-48C1-938D-BBC0C78326A7}" type="pres">
      <dgm:prSet presAssocID="{5F982F6A-285D-4DFC-A71E-4A5A6EDEF228}" presName="Child1" presStyleLbl="revTx" presStyleIdx="0" presStyleCnt="2">
        <dgm:presLayoutVars>
          <dgm:chMax/>
          <dgm:chPref val="0"/>
          <dgm:bulletEnabled val="1"/>
        </dgm:presLayoutVars>
      </dgm:prSet>
      <dgm:spPr/>
      <dgm:t>
        <a:bodyPr/>
        <a:lstStyle/>
        <a:p>
          <a:endParaRPr lang="en-US"/>
        </a:p>
      </dgm:t>
    </dgm:pt>
    <dgm:pt modelId="{BFB64C0D-6A1E-4896-9DAA-3784A08E6193}" type="pres">
      <dgm:prSet presAssocID="{41E83009-DB40-4795-A220-6E6C2943BC71}" presName="Child2Accent1" presStyleLbl="alignNode1" presStyleIdx="20" presStyleCnt="27"/>
      <dgm:spPr/>
    </dgm:pt>
    <dgm:pt modelId="{AA16F49F-EA6B-4DE7-8CF3-0D88BC84D169}" type="pres">
      <dgm:prSet presAssocID="{41E83009-DB40-4795-A220-6E6C2943BC71}" presName="Child2Accent2" presStyleLbl="alignNode1" presStyleIdx="21" presStyleCnt="27"/>
      <dgm:spPr/>
    </dgm:pt>
    <dgm:pt modelId="{FB4CBF61-41A1-4616-9943-241C0A84B15B}" type="pres">
      <dgm:prSet presAssocID="{41E83009-DB40-4795-A220-6E6C2943BC71}" presName="Child2Accent3" presStyleLbl="alignNode1" presStyleIdx="22" presStyleCnt="27"/>
      <dgm:spPr/>
    </dgm:pt>
    <dgm:pt modelId="{A1900BEF-14B8-4879-ABD5-C176D05E46BF}" type="pres">
      <dgm:prSet presAssocID="{41E83009-DB40-4795-A220-6E6C2943BC71}" presName="Child2Accent4" presStyleLbl="alignNode1" presStyleIdx="23" presStyleCnt="27"/>
      <dgm:spPr/>
    </dgm:pt>
    <dgm:pt modelId="{4A700551-8D8A-4166-AEEE-1EAC797B3943}" type="pres">
      <dgm:prSet presAssocID="{41E83009-DB40-4795-A220-6E6C2943BC71}" presName="Child2Accent5" presStyleLbl="alignNode1" presStyleIdx="24" presStyleCnt="27"/>
      <dgm:spPr/>
    </dgm:pt>
    <dgm:pt modelId="{15B688DE-87A4-4827-A346-53FD578DBDE3}" type="pres">
      <dgm:prSet presAssocID="{41E83009-DB40-4795-A220-6E6C2943BC71}" presName="Child2Accent6" presStyleLbl="alignNode1" presStyleIdx="25" presStyleCnt="27"/>
      <dgm:spPr/>
    </dgm:pt>
    <dgm:pt modelId="{9FC64B55-BA31-4430-A4B2-63E073C20E1C}" type="pres">
      <dgm:prSet presAssocID="{41E83009-DB40-4795-A220-6E6C2943BC71}" presName="Child2Accent7" presStyleLbl="alignNode1" presStyleIdx="26" presStyleCnt="27"/>
      <dgm:spPr/>
    </dgm:pt>
    <dgm:pt modelId="{7FB01E4B-8F92-4A03-B3A7-539D358E39B7}" type="pres">
      <dgm:prSet presAssocID="{41E83009-DB40-4795-A220-6E6C2943BC71}" presName="Child2" presStyleLbl="revTx" presStyleIdx="1" presStyleCnt="2">
        <dgm:presLayoutVars>
          <dgm:chMax/>
          <dgm:chPref val="0"/>
          <dgm:bulletEnabled val="1"/>
        </dgm:presLayoutVars>
      </dgm:prSet>
      <dgm:spPr/>
      <dgm:t>
        <a:bodyPr/>
        <a:lstStyle/>
        <a:p>
          <a:endParaRPr lang="en-US"/>
        </a:p>
      </dgm:t>
    </dgm:pt>
  </dgm:ptLst>
  <dgm:cxnLst>
    <dgm:cxn modelId="{BF7194D3-5830-4C01-B21D-276BC1D7FC37}" srcId="{B4DAD059-F309-48F6-B0E7-C32EF0BD0A0F}" destId="{5F982F6A-285D-4DFC-A71E-4A5A6EDEF228}" srcOrd="0" destOrd="0" parTransId="{93A4A6AE-540D-4B9B-A508-055F7E0B8296}" sibTransId="{7E8FB9FA-6FA4-4159-A7DC-261218E44B85}"/>
    <dgm:cxn modelId="{29A45115-C252-40C6-840A-72BBB44024A6}" srcId="{B4DAD059-F309-48F6-B0E7-C32EF0BD0A0F}" destId="{41E83009-DB40-4795-A220-6E6C2943BC71}" srcOrd="1" destOrd="0" parTransId="{92654B4C-7E89-4A91-94BA-AFFAA7047137}" sibTransId="{9AAB8169-D9F9-4113-9A16-9CC7698EAEB1}"/>
    <dgm:cxn modelId="{36896D29-2104-451A-B073-99F300DD0EDE}" type="presOf" srcId="{B4DAD059-F309-48F6-B0E7-C32EF0BD0A0F}" destId="{342C6F71-D850-4560-A308-DC795FE84097}" srcOrd="0" destOrd="0" presId="urn:microsoft.com/office/officeart/2011/layout/ConvergingText"/>
    <dgm:cxn modelId="{2C4E4B04-93EC-4360-9B40-B9692393E6F2}" type="presOf" srcId="{F8050126-48AD-4EE9-9D9B-4F9A839CA4F5}" destId="{B1FA04E4-600A-4AD8-8B3C-33D9D7E1591F}" srcOrd="0" destOrd="0" presId="urn:microsoft.com/office/officeart/2011/layout/ConvergingText"/>
    <dgm:cxn modelId="{301D2B80-322A-41F3-BBC9-98D33BBDA431}" srcId="{F8050126-48AD-4EE9-9D9B-4F9A839CA4F5}" destId="{B4DAD059-F309-48F6-B0E7-C32EF0BD0A0F}" srcOrd="0" destOrd="0" parTransId="{15F60135-7C17-45EB-9E8A-66E104C68587}" sibTransId="{3909EA34-B359-4399-9FA5-C3A826D96D07}"/>
    <dgm:cxn modelId="{1D5B62B7-C453-4727-A2DA-93E5EB15578D}" type="presOf" srcId="{5F982F6A-285D-4DFC-A71E-4A5A6EDEF228}" destId="{3DF794C9-EE85-48C1-938D-BBC0C78326A7}" srcOrd="0" destOrd="0" presId="urn:microsoft.com/office/officeart/2011/layout/ConvergingText"/>
    <dgm:cxn modelId="{A9608168-1DB4-4452-B0F5-E040AE60BB7E}" type="presOf" srcId="{41E83009-DB40-4795-A220-6E6C2943BC71}" destId="{7FB01E4B-8F92-4A03-B3A7-539D358E39B7}" srcOrd="0" destOrd="0" presId="urn:microsoft.com/office/officeart/2011/layout/ConvergingText"/>
    <dgm:cxn modelId="{A4CCFE2B-C8BC-47BA-81CF-0CBF6A15255A}" type="presParOf" srcId="{B1FA04E4-600A-4AD8-8B3C-33D9D7E1591F}" destId="{27C71079-9736-410D-8E33-6887256F6C9D}" srcOrd="0" destOrd="0" presId="urn:microsoft.com/office/officeart/2011/layout/ConvergingText"/>
    <dgm:cxn modelId="{1607975B-BBBB-4A31-AD8A-B7652D5B33E2}" type="presParOf" srcId="{27C71079-9736-410D-8E33-6887256F6C9D}" destId="{35FA8E44-BACA-4607-A54D-98D729DCE9ED}" srcOrd="0" destOrd="0" presId="urn:microsoft.com/office/officeart/2011/layout/ConvergingText"/>
    <dgm:cxn modelId="{E1FB184E-4C17-425D-B2FD-DEC702DC3B77}" type="presParOf" srcId="{27C71079-9736-410D-8E33-6887256F6C9D}" destId="{7EDF640C-3C25-4BB7-A1A8-2DA8F02452DA}" srcOrd="1" destOrd="0" presId="urn:microsoft.com/office/officeart/2011/layout/ConvergingText"/>
    <dgm:cxn modelId="{CC56E2DD-E27F-4670-8B6E-8CC9135B8D37}" type="presParOf" srcId="{27C71079-9736-410D-8E33-6887256F6C9D}" destId="{36CF94EF-A1C9-4A0F-9600-E3E31E6A084F}" srcOrd="2" destOrd="0" presId="urn:microsoft.com/office/officeart/2011/layout/ConvergingText"/>
    <dgm:cxn modelId="{CBD5C46B-A6AC-40F3-BCFE-7220ECAF2BC9}" type="presParOf" srcId="{27C71079-9736-410D-8E33-6887256F6C9D}" destId="{DF577991-0575-4024-B6B1-49A6D825ACAA}" srcOrd="3" destOrd="0" presId="urn:microsoft.com/office/officeart/2011/layout/ConvergingText"/>
    <dgm:cxn modelId="{A8AF2480-CE72-4CBF-81F2-EF5A76F694F3}" type="presParOf" srcId="{27C71079-9736-410D-8E33-6887256F6C9D}" destId="{796D5BAA-F1EB-498E-8F20-492472EBDD44}" srcOrd="4" destOrd="0" presId="urn:microsoft.com/office/officeart/2011/layout/ConvergingText"/>
    <dgm:cxn modelId="{B694DDF0-E8AE-4002-8A89-2DDE40011FCB}" type="presParOf" srcId="{27C71079-9736-410D-8E33-6887256F6C9D}" destId="{E1F69C2A-FD80-49BA-869F-D923662DE854}" srcOrd="5" destOrd="0" presId="urn:microsoft.com/office/officeart/2011/layout/ConvergingText"/>
    <dgm:cxn modelId="{5297A122-AB67-4A9C-8319-8686E79C0DD2}" type="presParOf" srcId="{27C71079-9736-410D-8E33-6887256F6C9D}" destId="{6E7C3115-1E6D-4448-8C1C-38E9F37A602B}" srcOrd="6" destOrd="0" presId="urn:microsoft.com/office/officeart/2011/layout/ConvergingText"/>
    <dgm:cxn modelId="{D2847F4D-8971-49AD-BA45-D29C2F832ABB}" type="presParOf" srcId="{27C71079-9736-410D-8E33-6887256F6C9D}" destId="{87BA1899-7B15-4607-898C-3517A7BF0D38}" srcOrd="7" destOrd="0" presId="urn:microsoft.com/office/officeart/2011/layout/ConvergingText"/>
    <dgm:cxn modelId="{C8B66839-366A-461F-AFB7-1839E40E866B}" type="presParOf" srcId="{27C71079-9736-410D-8E33-6887256F6C9D}" destId="{A0E58BC6-C458-4CF3-95D4-55082AE5710E}" srcOrd="8" destOrd="0" presId="urn:microsoft.com/office/officeart/2011/layout/ConvergingText"/>
    <dgm:cxn modelId="{E5A65C08-04E6-4236-A571-EAF57F6559A4}" type="presParOf" srcId="{27C71079-9736-410D-8E33-6887256F6C9D}" destId="{29E55355-65EA-4E87-BBAB-6CEFD8C91969}" srcOrd="9" destOrd="0" presId="urn:microsoft.com/office/officeart/2011/layout/ConvergingText"/>
    <dgm:cxn modelId="{EE50750B-41A0-4688-97D2-F00B53C2C967}" type="presParOf" srcId="{27C71079-9736-410D-8E33-6887256F6C9D}" destId="{342C6F71-D850-4560-A308-DC795FE84097}" srcOrd="10" destOrd="0" presId="urn:microsoft.com/office/officeart/2011/layout/ConvergingText"/>
    <dgm:cxn modelId="{9469F3E4-0028-4F93-9800-9DD69F01A649}" type="presParOf" srcId="{27C71079-9736-410D-8E33-6887256F6C9D}" destId="{AF1F190B-56E7-4381-9602-8BEC55D94077}" srcOrd="11" destOrd="0" presId="urn:microsoft.com/office/officeart/2011/layout/ConvergingText"/>
    <dgm:cxn modelId="{85E8EB27-E9EF-4BC7-8B8E-0D7FA7324923}" type="presParOf" srcId="{27C71079-9736-410D-8E33-6887256F6C9D}" destId="{8F4D43AA-2D43-4B0B-A4E7-46129B6F55F4}" srcOrd="12" destOrd="0" presId="urn:microsoft.com/office/officeart/2011/layout/ConvergingText"/>
    <dgm:cxn modelId="{4D8117BB-CEE9-4FFE-B1A2-9808D20727BA}" type="presParOf" srcId="{27C71079-9736-410D-8E33-6887256F6C9D}" destId="{CDEE6CDE-8488-4213-999C-6F51F844A40E}" srcOrd="13" destOrd="0" presId="urn:microsoft.com/office/officeart/2011/layout/ConvergingText"/>
    <dgm:cxn modelId="{751D6EA1-2B0B-44FB-AD37-1EFC5050E507}" type="presParOf" srcId="{27C71079-9736-410D-8E33-6887256F6C9D}" destId="{8CDE5E50-F963-49A2-B04B-9DEC06961901}" srcOrd="14" destOrd="0" presId="urn:microsoft.com/office/officeart/2011/layout/ConvergingText"/>
    <dgm:cxn modelId="{31DF4E58-5233-47C7-8630-EFD671570F2B}" type="presParOf" srcId="{27C71079-9736-410D-8E33-6887256F6C9D}" destId="{D27C4519-C429-4C17-A9C9-3316909E6341}" srcOrd="15" destOrd="0" presId="urn:microsoft.com/office/officeart/2011/layout/ConvergingText"/>
    <dgm:cxn modelId="{AE5F9673-DBA0-4B7E-895E-1BBB180661CB}" type="presParOf" srcId="{27C71079-9736-410D-8E33-6887256F6C9D}" destId="{4611AB4B-A0F7-44C0-9C79-9308A48C4365}" srcOrd="16" destOrd="0" presId="urn:microsoft.com/office/officeart/2011/layout/ConvergingText"/>
    <dgm:cxn modelId="{34405D41-3D17-45F3-A106-85C683E10700}" type="presParOf" srcId="{27C71079-9736-410D-8E33-6887256F6C9D}" destId="{89A9F24A-7B79-4CB8-B05E-170122B97ED2}" srcOrd="17" destOrd="0" presId="urn:microsoft.com/office/officeart/2011/layout/ConvergingText"/>
    <dgm:cxn modelId="{D2880B18-B074-469E-94F5-9684F9A26847}" type="presParOf" srcId="{27C71079-9736-410D-8E33-6887256F6C9D}" destId="{BFA0EC1F-428B-47A0-B01B-009D6A5E2097}" srcOrd="18" destOrd="0" presId="urn:microsoft.com/office/officeart/2011/layout/ConvergingText"/>
    <dgm:cxn modelId="{C0960A9F-CD28-4447-B7F5-6D891518EE76}" type="presParOf" srcId="{27C71079-9736-410D-8E33-6887256F6C9D}" destId="{FD8B62EA-F6D9-4643-A752-A3373EF4EF7E}" srcOrd="19" destOrd="0" presId="urn:microsoft.com/office/officeart/2011/layout/ConvergingText"/>
    <dgm:cxn modelId="{334CCB7E-167E-4563-B84D-3F2BDF31E147}" type="presParOf" srcId="{27C71079-9736-410D-8E33-6887256F6C9D}" destId="{3DF794C9-EE85-48C1-938D-BBC0C78326A7}" srcOrd="20" destOrd="0" presId="urn:microsoft.com/office/officeart/2011/layout/ConvergingText"/>
    <dgm:cxn modelId="{D599D7EB-C43A-4AF0-BCD3-223001223284}" type="presParOf" srcId="{27C71079-9736-410D-8E33-6887256F6C9D}" destId="{BFB64C0D-6A1E-4896-9DAA-3784A08E6193}" srcOrd="21" destOrd="0" presId="urn:microsoft.com/office/officeart/2011/layout/ConvergingText"/>
    <dgm:cxn modelId="{697997D4-6ACA-4DC6-9C67-0EE652EB5690}" type="presParOf" srcId="{27C71079-9736-410D-8E33-6887256F6C9D}" destId="{AA16F49F-EA6B-4DE7-8CF3-0D88BC84D169}" srcOrd="22" destOrd="0" presId="urn:microsoft.com/office/officeart/2011/layout/ConvergingText"/>
    <dgm:cxn modelId="{06F5497D-67FA-470E-BD92-6AE3AE45C093}" type="presParOf" srcId="{27C71079-9736-410D-8E33-6887256F6C9D}" destId="{FB4CBF61-41A1-4616-9943-241C0A84B15B}" srcOrd="23" destOrd="0" presId="urn:microsoft.com/office/officeart/2011/layout/ConvergingText"/>
    <dgm:cxn modelId="{60CA37CC-462E-4766-AD65-3AF34CCA2311}" type="presParOf" srcId="{27C71079-9736-410D-8E33-6887256F6C9D}" destId="{A1900BEF-14B8-4879-ABD5-C176D05E46BF}" srcOrd="24" destOrd="0" presId="urn:microsoft.com/office/officeart/2011/layout/ConvergingText"/>
    <dgm:cxn modelId="{97EF079E-831B-4564-99F6-3FB204BD5850}" type="presParOf" srcId="{27C71079-9736-410D-8E33-6887256F6C9D}" destId="{4A700551-8D8A-4166-AEEE-1EAC797B3943}" srcOrd="25" destOrd="0" presId="urn:microsoft.com/office/officeart/2011/layout/ConvergingText"/>
    <dgm:cxn modelId="{890AF5F1-E328-458C-A3B3-C2FD2A5BA5CB}" type="presParOf" srcId="{27C71079-9736-410D-8E33-6887256F6C9D}" destId="{15B688DE-87A4-4827-A346-53FD578DBDE3}" srcOrd="26" destOrd="0" presId="urn:microsoft.com/office/officeart/2011/layout/ConvergingText"/>
    <dgm:cxn modelId="{A3F9397C-6A2F-4464-9CB2-FE50D8FE4AA6}" type="presParOf" srcId="{27C71079-9736-410D-8E33-6887256F6C9D}" destId="{9FC64B55-BA31-4430-A4B2-63E073C20E1C}" srcOrd="27" destOrd="0" presId="urn:microsoft.com/office/officeart/2011/layout/ConvergingText"/>
    <dgm:cxn modelId="{03F71B07-D0D6-4C20-A9A5-6DFBFF55287E}" type="presParOf" srcId="{27C71079-9736-410D-8E33-6887256F6C9D}" destId="{7FB01E4B-8F92-4A03-B3A7-539D358E39B7}" srcOrd="28" destOrd="0" presId="urn:microsoft.com/office/officeart/2011/layout/ConvergingTex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1C42F1-6FA9-4A66-8822-EFB9C0831EC0}" type="doc">
      <dgm:prSet loTypeId="urn:microsoft.com/office/officeart/2011/layout/ConvergingText" loCatId="process" qsTypeId="urn:microsoft.com/office/officeart/2005/8/quickstyle/simple1" qsCatId="simple" csTypeId="urn:microsoft.com/office/officeart/2005/8/colors/accent1_2" csCatId="accent1" phldr="1"/>
      <dgm:spPr/>
      <dgm:t>
        <a:bodyPr/>
        <a:lstStyle/>
        <a:p>
          <a:endParaRPr lang="en-US"/>
        </a:p>
      </dgm:t>
    </dgm:pt>
    <dgm:pt modelId="{DE8B4C9D-93C9-405F-8300-B27553193690}">
      <dgm:prSet phldrT="[Text]"/>
      <dgm:spPr/>
      <dgm:t>
        <a:bodyPr/>
        <a:lstStyle/>
        <a:p>
          <a:r>
            <a:rPr lang="en-US" dirty="0" smtClean="0"/>
            <a:t>Computer</a:t>
          </a:r>
          <a:endParaRPr lang="en-US" dirty="0"/>
        </a:p>
      </dgm:t>
    </dgm:pt>
    <dgm:pt modelId="{18A48CAD-B1E4-4452-8AE7-2FA06A135333}" type="parTrans" cxnId="{BFDB8BBC-5019-4F53-A76C-475089FECBF5}">
      <dgm:prSet/>
      <dgm:spPr/>
      <dgm:t>
        <a:bodyPr/>
        <a:lstStyle/>
        <a:p>
          <a:endParaRPr lang="en-US"/>
        </a:p>
      </dgm:t>
    </dgm:pt>
    <dgm:pt modelId="{6C67448C-CCC7-4806-BB95-34F137F1F21E}" type="sibTrans" cxnId="{BFDB8BBC-5019-4F53-A76C-475089FECBF5}">
      <dgm:prSet/>
      <dgm:spPr/>
      <dgm:t>
        <a:bodyPr/>
        <a:lstStyle/>
        <a:p>
          <a:endParaRPr lang="en-US"/>
        </a:p>
      </dgm:t>
    </dgm:pt>
    <dgm:pt modelId="{0AFD54E9-5CB2-4CA6-973A-643550D2BA77}">
      <dgm:prSet phldrT="[Text]" custT="1"/>
      <dgm:spPr/>
      <dgm:t>
        <a:bodyPr/>
        <a:lstStyle/>
        <a:p>
          <a:r>
            <a:rPr lang="en-US" sz="2800" dirty="0" smtClean="0"/>
            <a:t>Data</a:t>
          </a:r>
          <a:endParaRPr lang="en-US" sz="2800" dirty="0"/>
        </a:p>
      </dgm:t>
    </dgm:pt>
    <dgm:pt modelId="{508C3B42-B1E1-4B6A-A08D-3AD686E9BEFE}" type="parTrans" cxnId="{B3C25263-792C-42BC-A5C9-79FED15768F2}">
      <dgm:prSet/>
      <dgm:spPr/>
      <dgm:t>
        <a:bodyPr/>
        <a:lstStyle/>
        <a:p>
          <a:endParaRPr lang="en-US"/>
        </a:p>
      </dgm:t>
    </dgm:pt>
    <dgm:pt modelId="{D16A1B8D-0A7D-4B41-BE35-759AEC634C83}" type="sibTrans" cxnId="{B3C25263-792C-42BC-A5C9-79FED15768F2}">
      <dgm:prSet/>
      <dgm:spPr/>
      <dgm:t>
        <a:bodyPr/>
        <a:lstStyle/>
        <a:p>
          <a:endParaRPr lang="en-US"/>
        </a:p>
      </dgm:t>
    </dgm:pt>
    <dgm:pt modelId="{F859CCC7-187A-44F2-82B3-0CBADE299462}">
      <dgm:prSet phldrT="[Text]" custT="1"/>
      <dgm:spPr/>
      <dgm:t>
        <a:bodyPr/>
        <a:lstStyle/>
        <a:p>
          <a:r>
            <a:rPr lang="en-US" sz="2800" dirty="0" smtClean="0"/>
            <a:t>Output</a:t>
          </a:r>
          <a:endParaRPr lang="en-US" sz="2800" dirty="0"/>
        </a:p>
      </dgm:t>
    </dgm:pt>
    <dgm:pt modelId="{485E327D-9268-434A-BC19-B569C4F80FF6}" type="parTrans" cxnId="{C479BD80-2F3A-4437-B516-6733B94BE0C0}">
      <dgm:prSet/>
      <dgm:spPr/>
      <dgm:t>
        <a:bodyPr/>
        <a:lstStyle/>
        <a:p>
          <a:endParaRPr lang="en-US"/>
        </a:p>
      </dgm:t>
    </dgm:pt>
    <dgm:pt modelId="{C2AFD37A-086D-43CE-825D-4FC895B30490}" type="sibTrans" cxnId="{C479BD80-2F3A-4437-B516-6733B94BE0C0}">
      <dgm:prSet/>
      <dgm:spPr/>
      <dgm:t>
        <a:bodyPr/>
        <a:lstStyle/>
        <a:p>
          <a:endParaRPr lang="en-US"/>
        </a:p>
      </dgm:t>
    </dgm:pt>
    <dgm:pt modelId="{E8D09D76-9302-4C78-BA14-3C2B2433F44A}" type="pres">
      <dgm:prSet presAssocID="{491C42F1-6FA9-4A66-8822-EFB9C0831EC0}" presName="Name0" presStyleCnt="0">
        <dgm:presLayoutVars>
          <dgm:chMax/>
          <dgm:chPref val="1"/>
          <dgm:dir/>
          <dgm:animOne val="branch"/>
          <dgm:animLvl val="lvl"/>
          <dgm:resizeHandles/>
        </dgm:presLayoutVars>
      </dgm:prSet>
      <dgm:spPr/>
      <dgm:t>
        <a:bodyPr/>
        <a:lstStyle/>
        <a:p>
          <a:endParaRPr lang="en-US"/>
        </a:p>
      </dgm:t>
    </dgm:pt>
    <dgm:pt modelId="{E524FBE7-AECE-487B-88B9-F2131128912E}" type="pres">
      <dgm:prSet presAssocID="{DE8B4C9D-93C9-405F-8300-B27553193690}" presName="composite" presStyleCnt="0"/>
      <dgm:spPr/>
    </dgm:pt>
    <dgm:pt modelId="{74509581-ECD7-4FCA-8A96-8D61D2299649}" type="pres">
      <dgm:prSet presAssocID="{DE8B4C9D-93C9-405F-8300-B27553193690}" presName="ParentAccent1" presStyleLbl="alignNode1" presStyleIdx="0" presStyleCnt="27"/>
      <dgm:spPr/>
    </dgm:pt>
    <dgm:pt modelId="{B2508E88-E51E-40D8-B09F-53B90EE12D28}" type="pres">
      <dgm:prSet presAssocID="{DE8B4C9D-93C9-405F-8300-B27553193690}" presName="ParentAccent2" presStyleLbl="alignNode1" presStyleIdx="1" presStyleCnt="27"/>
      <dgm:spPr/>
    </dgm:pt>
    <dgm:pt modelId="{A45BA2E3-151D-4DCE-B0FF-958B4C834FE4}" type="pres">
      <dgm:prSet presAssocID="{DE8B4C9D-93C9-405F-8300-B27553193690}" presName="ParentAccent3" presStyleLbl="alignNode1" presStyleIdx="2" presStyleCnt="27"/>
      <dgm:spPr/>
    </dgm:pt>
    <dgm:pt modelId="{3EE449E3-9F4C-4531-9E46-DFFD49D5DD55}" type="pres">
      <dgm:prSet presAssocID="{DE8B4C9D-93C9-405F-8300-B27553193690}" presName="ParentAccent4" presStyleLbl="alignNode1" presStyleIdx="3" presStyleCnt="27"/>
      <dgm:spPr/>
    </dgm:pt>
    <dgm:pt modelId="{8AD902DC-29D4-48A6-9941-8A35EC3BF0F2}" type="pres">
      <dgm:prSet presAssocID="{DE8B4C9D-93C9-405F-8300-B27553193690}" presName="ParentAccent5" presStyleLbl="alignNode1" presStyleIdx="4" presStyleCnt="27"/>
      <dgm:spPr/>
    </dgm:pt>
    <dgm:pt modelId="{84506C69-EB82-46A8-83CC-296C6C9C23CA}" type="pres">
      <dgm:prSet presAssocID="{DE8B4C9D-93C9-405F-8300-B27553193690}" presName="ParentAccent6" presStyleLbl="alignNode1" presStyleIdx="5" presStyleCnt="27"/>
      <dgm:spPr/>
    </dgm:pt>
    <dgm:pt modelId="{5B7E59AA-1DDE-4BC6-97DC-A236D33AD08F}" type="pres">
      <dgm:prSet presAssocID="{DE8B4C9D-93C9-405F-8300-B27553193690}" presName="ParentAccent7" presStyleLbl="alignNode1" presStyleIdx="6" presStyleCnt="27"/>
      <dgm:spPr/>
    </dgm:pt>
    <dgm:pt modelId="{7AC8D418-F2A9-4CAD-B86F-20FEDEBEA623}" type="pres">
      <dgm:prSet presAssocID="{DE8B4C9D-93C9-405F-8300-B27553193690}" presName="ParentAccent8" presStyleLbl="alignNode1" presStyleIdx="7" presStyleCnt="27"/>
      <dgm:spPr/>
    </dgm:pt>
    <dgm:pt modelId="{FC297521-E251-4C28-A758-151F6BFD3657}" type="pres">
      <dgm:prSet presAssocID="{DE8B4C9D-93C9-405F-8300-B27553193690}" presName="ParentAccent9" presStyleLbl="alignNode1" presStyleIdx="8" presStyleCnt="27"/>
      <dgm:spPr/>
    </dgm:pt>
    <dgm:pt modelId="{0EB29ED6-9ED6-4781-BD7F-906EC59A9B14}" type="pres">
      <dgm:prSet presAssocID="{DE8B4C9D-93C9-405F-8300-B27553193690}" presName="ParentAccent10" presStyleLbl="alignNode1" presStyleIdx="9" presStyleCnt="27"/>
      <dgm:spPr/>
    </dgm:pt>
    <dgm:pt modelId="{FF46E7D1-D15B-4895-A4AA-4E54F368C351}" type="pres">
      <dgm:prSet presAssocID="{DE8B4C9D-93C9-405F-8300-B27553193690}" presName="Parent" presStyleLbl="alignNode1" presStyleIdx="10" presStyleCnt="27">
        <dgm:presLayoutVars>
          <dgm:chMax val="5"/>
          <dgm:chPref val="3"/>
          <dgm:bulletEnabled val="1"/>
        </dgm:presLayoutVars>
      </dgm:prSet>
      <dgm:spPr/>
      <dgm:t>
        <a:bodyPr/>
        <a:lstStyle/>
        <a:p>
          <a:endParaRPr lang="en-US"/>
        </a:p>
      </dgm:t>
    </dgm:pt>
    <dgm:pt modelId="{EED27EA3-4EC4-42C0-8168-7E61F63CA37B}" type="pres">
      <dgm:prSet presAssocID="{0AFD54E9-5CB2-4CA6-973A-643550D2BA77}" presName="Child1Accent1" presStyleLbl="alignNode1" presStyleIdx="11" presStyleCnt="27"/>
      <dgm:spPr/>
    </dgm:pt>
    <dgm:pt modelId="{DEC1EF8F-DD81-444C-8550-F1C8DC06D443}" type="pres">
      <dgm:prSet presAssocID="{0AFD54E9-5CB2-4CA6-973A-643550D2BA77}" presName="Child1Accent2" presStyleLbl="alignNode1" presStyleIdx="12" presStyleCnt="27"/>
      <dgm:spPr/>
    </dgm:pt>
    <dgm:pt modelId="{0E1681A8-5AEA-4F7B-81A0-EDA4DF3B96FE}" type="pres">
      <dgm:prSet presAssocID="{0AFD54E9-5CB2-4CA6-973A-643550D2BA77}" presName="Child1Accent3" presStyleLbl="alignNode1" presStyleIdx="13" presStyleCnt="27"/>
      <dgm:spPr/>
    </dgm:pt>
    <dgm:pt modelId="{AF6449B4-ADB4-452D-B028-E8DC41744098}" type="pres">
      <dgm:prSet presAssocID="{0AFD54E9-5CB2-4CA6-973A-643550D2BA77}" presName="Child1Accent4" presStyleLbl="alignNode1" presStyleIdx="14" presStyleCnt="27"/>
      <dgm:spPr/>
    </dgm:pt>
    <dgm:pt modelId="{D8555200-3C37-4ECA-B502-7C23D390761F}" type="pres">
      <dgm:prSet presAssocID="{0AFD54E9-5CB2-4CA6-973A-643550D2BA77}" presName="Child1Accent5" presStyleLbl="alignNode1" presStyleIdx="15" presStyleCnt="27"/>
      <dgm:spPr/>
    </dgm:pt>
    <dgm:pt modelId="{169EDE17-55BB-4D74-A5B5-8AA9087EA008}" type="pres">
      <dgm:prSet presAssocID="{0AFD54E9-5CB2-4CA6-973A-643550D2BA77}" presName="Child1Accent6" presStyleLbl="alignNode1" presStyleIdx="16" presStyleCnt="27"/>
      <dgm:spPr/>
    </dgm:pt>
    <dgm:pt modelId="{0EF3F3D1-DEDD-4E37-939C-A5FA89BAABF9}" type="pres">
      <dgm:prSet presAssocID="{0AFD54E9-5CB2-4CA6-973A-643550D2BA77}" presName="Child1Accent7" presStyleLbl="alignNode1" presStyleIdx="17" presStyleCnt="27"/>
      <dgm:spPr/>
    </dgm:pt>
    <dgm:pt modelId="{CCB9B42B-0F07-4476-A317-5CD05A2DA448}" type="pres">
      <dgm:prSet presAssocID="{0AFD54E9-5CB2-4CA6-973A-643550D2BA77}" presName="Child1Accent8" presStyleLbl="alignNode1" presStyleIdx="18" presStyleCnt="27"/>
      <dgm:spPr/>
    </dgm:pt>
    <dgm:pt modelId="{412E95EE-55E0-4315-8FCC-A66F57292E9C}" type="pres">
      <dgm:prSet presAssocID="{0AFD54E9-5CB2-4CA6-973A-643550D2BA77}" presName="Child1Accent9" presStyleLbl="alignNode1" presStyleIdx="19" presStyleCnt="27"/>
      <dgm:spPr/>
    </dgm:pt>
    <dgm:pt modelId="{897A9D2D-26F8-4E7A-AEC6-3E1E94290E0F}" type="pres">
      <dgm:prSet presAssocID="{0AFD54E9-5CB2-4CA6-973A-643550D2BA77}" presName="Child1" presStyleLbl="revTx" presStyleIdx="0" presStyleCnt="2">
        <dgm:presLayoutVars>
          <dgm:chMax/>
          <dgm:chPref val="0"/>
          <dgm:bulletEnabled val="1"/>
        </dgm:presLayoutVars>
      </dgm:prSet>
      <dgm:spPr/>
      <dgm:t>
        <a:bodyPr/>
        <a:lstStyle/>
        <a:p>
          <a:endParaRPr lang="en-US"/>
        </a:p>
      </dgm:t>
    </dgm:pt>
    <dgm:pt modelId="{B987B44F-4BC6-47AD-B321-0D55F3FA88A4}" type="pres">
      <dgm:prSet presAssocID="{F859CCC7-187A-44F2-82B3-0CBADE299462}" presName="Child2Accent1" presStyleLbl="alignNode1" presStyleIdx="20" presStyleCnt="27"/>
      <dgm:spPr/>
    </dgm:pt>
    <dgm:pt modelId="{5B520D26-4FD5-4F7F-A903-40C03F78D804}" type="pres">
      <dgm:prSet presAssocID="{F859CCC7-187A-44F2-82B3-0CBADE299462}" presName="Child2Accent2" presStyleLbl="alignNode1" presStyleIdx="21" presStyleCnt="27"/>
      <dgm:spPr/>
    </dgm:pt>
    <dgm:pt modelId="{1AE82FD7-3AB8-4831-BBBA-5692989F4929}" type="pres">
      <dgm:prSet presAssocID="{F859CCC7-187A-44F2-82B3-0CBADE299462}" presName="Child2Accent3" presStyleLbl="alignNode1" presStyleIdx="22" presStyleCnt="27"/>
      <dgm:spPr/>
    </dgm:pt>
    <dgm:pt modelId="{EB8F3004-7062-4C08-9A2A-CAF74295DA49}" type="pres">
      <dgm:prSet presAssocID="{F859CCC7-187A-44F2-82B3-0CBADE299462}" presName="Child2Accent4" presStyleLbl="alignNode1" presStyleIdx="23" presStyleCnt="27"/>
      <dgm:spPr/>
    </dgm:pt>
    <dgm:pt modelId="{5A7D4674-F23D-4EA3-8B22-56E2140E61F5}" type="pres">
      <dgm:prSet presAssocID="{F859CCC7-187A-44F2-82B3-0CBADE299462}" presName="Child2Accent5" presStyleLbl="alignNode1" presStyleIdx="24" presStyleCnt="27"/>
      <dgm:spPr/>
    </dgm:pt>
    <dgm:pt modelId="{AD3BD0FD-568E-49F1-BB5F-A7E30B855BE9}" type="pres">
      <dgm:prSet presAssocID="{F859CCC7-187A-44F2-82B3-0CBADE299462}" presName="Child2Accent6" presStyleLbl="alignNode1" presStyleIdx="25" presStyleCnt="27"/>
      <dgm:spPr/>
    </dgm:pt>
    <dgm:pt modelId="{5B6904E6-0278-4467-AE04-D6C49ACB19F3}" type="pres">
      <dgm:prSet presAssocID="{F859CCC7-187A-44F2-82B3-0CBADE299462}" presName="Child2Accent7" presStyleLbl="alignNode1" presStyleIdx="26" presStyleCnt="27"/>
      <dgm:spPr/>
    </dgm:pt>
    <dgm:pt modelId="{CB47088C-9FE3-40E8-8AFB-AF9C3F8A6D90}" type="pres">
      <dgm:prSet presAssocID="{F859CCC7-187A-44F2-82B3-0CBADE299462}" presName="Child2" presStyleLbl="revTx" presStyleIdx="1" presStyleCnt="2">
        <dgm:presLayoutVars>
          <dgm:chMax/>
          <dgm:chPref val="0"/>
          <dgm:bulletEnabled val="1"/>
        </dgm:presLayoutVars>
      </dgm:prSet>
      <dgm:spPr/>
      <dgm:t>
        <a:bodyPr/>
        <a:lstStyle/>
        <a:p>
          <a:endParaRPr lang="en-US"/>
        </a:p>
      </dgm:t>
    </dgm:pt>
  </dgm:ptLst>
  <dgm:cxnLst>
    <dgm:cxn modelId="{A75AB691-6530-4A3B-A12C-49E333B98DC3}" type="presOf" srcId="{DE8B4C9D-93C9-405F-8300-B27553193690}" destId="{FF46E7D1-D15B-4895-A4AA-4E54F368C351}" srcOrd="0" destOrd="0" presId="urn:microsoft.com/office/officeart/2011/layout/ConvergingText"/>
    <dgm:cxn modelId="{B3C25263-792C-42BC-A5C9-79FED15768F2}" srcId="{DE8B4C9D-93C9-405F-8300-B27553193690}" destId="{0AFD54E9-5CB2-4CA6-973A-643550D2BA77}" srcOrd="0" destOrd="0" parTransId="{508C3B42-B1E1-4B6A-A08D-3AD686E9BEFE}" sibTransId="{D16A1B8D-0A7D-4B41-BE35-759AEC634C83}"/>
    <dgm:cxn modelId="{4D227F98-6104-42C6-84BC-CE233EA3BD8A}" type="presOf" srcId="{491C42F1-6FA9-4A66-8822-EFB9C0831EC0}" destId="{E8D09D76-9302-4C78-BA14-3C2B2433F44A}" srcOrd="0" destOrd="0" presId="urn:microsoft.com/office/officeart/2011/layout/ConvergingText"/>
    <dgm:cxn modelId="{674083D8-14DE-4B96-AD93-84AE5289EC86}" type="presOf" srcId="{F859CCC7-187A-44F2-82B3-0CBADE299462}" destId="{CB47088C-9FE3-40E8-8AFB-AF9C3F8A6D90}" srcOrd="0" destOrd="0" presId="urn:microsoft.com/office/officeart/2011/layout/ConvergingText"/>
    <dgm:cxn modelId="{BFDB8BBC-5019-4F53-A76C-475089FECBF5}" srcId="{491C42F1-6FA9-4A66-8822-EFB9C0831EC0}" destId="{DE8B4C9D-93C9-405F-8300-B27553193690}" srcOrd="0" destOrd="0" parTransId="{18A48CAD-B1E4-4452-8AE7-2FA06A135333}" sibTransId="{6C67448C-CCC7-4806-BB95-34F137F1F21E}"/>
    <dgm:cxn modelId="{FDCFA137-DC79-4683-AED8-C60092545EE4}" type="presOf" srcId="{0AFD54E9-5CB2-4CA6-973A-643550D2BA77}" destId="{897A9D2D-26F8-4E7A-AEC6-3E1E94290E0F}" srcOrd="0" destOrd="0" presId="urn:microsoft.com/office/officeart/2011/layout/ConvergingText"/>
    <dgm:cxn modelId="{C479BD80-2F3A-4437-B516-6733B94BE0C0}" srcId="{DE8B4C9D-93C9-405F-8300-B27553193690}" destId="{F859CCC7-187A-44F2-82B3-0CBADE299462}" srcOrd="1" destOrd="0" parTransId="{485E327D-9268-434A-BC19-B569C4F80FF6}" sibTransId="{C2AFD37A-086D-43CE-825D-4FC895B30490}"/>
    <dgm:cxn modelId="{8F038FEF-170B-42F5-A2AC-0C8FA168E227}" type="presParOf" srcId="{E8D09D76-9302-4C78-BA14-3C2B2433F44A}" destId="{E524FBE7-AECE-487B-88B9-F2131128912E}" srcOrd="0" destOrd="0" presId="urn:microsoft.com/office/officeart/2011/layout/ConvergingText"/>
    <dgm:cxn modelId="{C3F97875-2E05-45B5-BB02-D5E13D184D48}" type="presParOf" srcId="{E524FBE7-AECE-487B-88B9-F2131128912E}" destId="{74509581-ECD7-4FCA-8A96-8D61D2299649}" srcOrd="0" destOrd="0" presId="urn:microsoft.com/office/officeart/2011/layout/ConvergingText"/>
    <dgm:cxn modelId="{86921E0B-6C39-4FF0-B606-BD63E413D721}" type="presParOf" srcId="{E524FBE7-AECE-487B-88B9-F2131128912E}" destId="{B2508E88-E51E-40D8-B09F-53B90EE12D28}" srcOrd="1" destOrd="0" presId="urn:microsoft.com/office/officeart/2011/layout/ConvergingText"/>
    <dgm:cxn modelId="{6293FD67-D581-4346-A7A5-98233C36CB0D}" type="presParOf" srcId="{E524FBE7-AECE-487B-88B9-F2131128912E}" destId="{A45BA2E3-151D-4DCE-B0FF-958B4C834FE4}" srcOrd="2" destOrd="0" presId="urn:microsoft.com/office/officeart/2011/layout/ConvergingText"/>
    <dgm:cxn modelId="{77A6F66B-815D-4D93-9A93-88CBC97C93F1}" type="presParOf" srcId="{E524FBE7-AECE-487B-88B9-F2131128912E}" destId="{3EE449E3-9F4C-4531-9E46-DFFD49D5DD55}" srcOrd="3" destOrd="0" presId="urn:microsoft.com/office/officeart/2011/layout/ConvergingText"/>
    <dgm:cxn modelId="{FC985963-11AA-4C44-9E19-3DAC320E2415}" type="presParOf" srcId="{E524FBE7-AECE-487B-88B9-F2131128912E}" destId="{8AD902DC-29D4-48A6-9941-8A35EC3BF0F2}" srcOrd="4" destOrd="0" presId="urn:microsoft.com/office/officeart/2011/layout/ConvergingText"/>
    <dgm:cxn modelId="{01EB5543-36A9-47A6-B0CA-15B0FD19A15E}" type="presParOf" srcId="{E524FBE7-AECE-487B-88B9-F2131128912E}" destId="{84506C69-EB82-46A8-83CC-296C6C9C23CA}" srcOrd="5" destOrd="0" presId="urn:microsoft.com/office/officeart/2011/layout/ConvergingText"/>
    <dgm:cxn modelId="{D83E2493-2005-4C39-A0E7-42546F3516BD}" type="presParOf" srcId="{E524FBE7-AECE-487B-88B9-F2131128912E}" destId="{5B7E59AA-1DDE-4BC6-97DC-A236D33AD08F}" srcOrd="6" destOrd="0" presId="urn:microsoft.com/office/officeart/2011/layout/ConvergingText"/>
    <dgm:cxn modelId="{ECE90A95-475E-4173-BF5F-55E60BA2D45A}" type="presParOf" srcId="{E524FBE7-AECE-487B-88B9-F2131128912E}" destId="{7AC8D418-F2A9-4CAD-B86F-20FEDEBEA623}" srcOrd="7" destOrd="0" presId="urn:microsoft.com/office/officeart/2011/layout/ConvergingText"/>
    <dgm:cxn modelId="{D0E9A148-88A6-41D7-926B-F22FD4C1F065}" type="presParOf" srcId="{E524FBE7-AECE-487B-88B9-F2131128912E}" destId="{FC297521-E251-4C28-A758-151F6BFD3657}" srcOrd="8" destOrd="0" presId="urn:microsoft.com/office/officeart/2011/layout/ConvergingText"/>
    <dgm:cxn modelId="{52F42931-60C2-4EAF-98F1-E273D695E968}" type="presParOf" srcId="{E524FBE7-AECE-487B-88B9-F2131128912E}" destId="{0EB29ED6-9ED6-4781-BD7F-906EC59A9B14}" srcOrd="9" destOrd="0" presId="urn:microsoft.com/office/officeart/2011/layout/ConvergingText"/>
    <dgm:cxn modelId="{189A4625-DFFF-469D-8989-C2C5180AABEE}" type="presParOf" srcId="{E524FBE7-AECE-487B-88B9-F2131128912E}" destId="{FF46E7D1-D15B-4895-A4AA-4E54F368C351}" srcOrd="10" destOrd="0" presId="urn:microsoft.com/office/officeart/2011/layout/ConvergingText"/>
    <dgm:cxn modelId="{10982BCB-90CF-42B7-AB15-7E5C81528D55}" type="presParOf" srcId="{E524FBE7-AECE-487B-88B9-F2131128912E}" destId="{EED27EA3-4EC4-42C0-8168-7E61F63CA37B}" srcOrd="11" destOrd="0" presId="urn:microsoft.com/office/officeart/2011/layout/ConvergingText"/>
    <dgm:cxn modelId="{F8B1ACE1-A8EC-48AA-9678-3BFBB4258F13}" type="presParOf" srcId="{E524FBE7-AECE-487B-88B9-F2131128912E}" destId="{DEC1EF8F-DD81-444C-8550-F1C8DC06D443}" srcOrd="12" destOrd="0" presId="urn:microsoft.com/office/officeart/2011/layout/ConvergingText"/>
    <dgm:cxn modelId="{741F0414-030F-47CE-9B56-93618E5672DD}" type="presParOf" srcId="{E524FBE7-AECE-487B-88B9-F2131128912E}" destId="{0E1681A8-5AEA-4F7B-81A0-EDA4DF3B96FE}" srcOrd="13" destOrd="0" presId="urn:microsoft.com/office/officeart/2011/layout/ConvergingText"/>
    <dgm:cxn modelId="{5C3AAA6C-ADAE-4195-874F-2F333EA3980A}" type="presParOf" srcId="{E524FBE7-AECE-487B-88B9-F2131128912E}" destId="{AF6449B4-ADB4-452D-B028-E8DC41744098}" srcOrd="14" destOrd="0" presId="urn:microsoft.com/office/officeart/2011/layout/ConvergingText"/>
    <dgm:cxn modelId="{211B24C6-E250-4C82-94F8-58FAB656C885}" type="presParOf" srcId="{E524FBE7-AECE-487B-88B9-F2131128912E}" destId="{D8555200-3C37-4ECA-B502-7C23D390761F}" srcOrd="15" destOrd="0" presId="urn:microsoft.com/office/officeart/2011/layout/ConvergingText"/>
    <dgm:cxn modelId="{4D50279F-3AAF-44CF-AFA4-89348FF8C838}" type="presParOf" srcId="{E524FBE7-AECE-487B-88B9-F2131128912E}" destId="{169EDE17-55BB-4D74-A5B5-8AA9087EA008}" srcOrd="16" destOrd="0" presId="urn:microsoft.com/office/officeart/2011/layout/ConvergingText"/>
    <dgm:cxn modelId="{672CCB1C-4856-4DE0-BEC1-19C069B8BBE1}" type="presParOf" srcId="{E524FBE7-AECE-487B-88B9-F2131128912E}" destId="{0EF3F3D1-DEDD-4E37-939C-A5FA89BAABF9}" srcOrd="17" destOrd="0" presId="urn:microsoft.com/office/officeart/2011/layout/ConvergingText"/>
    <dgm:cxn modelId="{00031DD0-BF06-440F-8D55-B956884AB3F9}" type="presParOf" srcId="{E524FBE7-AECE-487B-88B9-F2131128912E}" destId="{CCB9B42B-0F07-4476-A317-5CD05A2DA448}" srcOrd="18" destOrd="0" presId="urn:microsoft.com/office/officeart/2011/layout/ConvergingText"/>
    <dgm:cxn modelId="{B8645FD2-812D-4C93-99AA-17ED76E11227}" type="presParOf" srcId="{E524FBE7-AECE-487B-88B9-F2131128912E}" destId="{412E95EE-55E0-4315-8FCC-A66F57292E9C}" srcOrd="19" destOrd="0" presId="urn:microsoft.com/office/officeart/2011/layout/ConvergingText"/>
    <dgm:cxn modelId="{8CF8C615-1569-4640-BDA7-C823EF0A2294}" type="presParOf" srcId="{E524FBE7-AECE-487B-88B9-F2131128912E}" destId="{897A9D2D-26F8-4E7A-AEC6-3E1E94290E0F}" srcOrd="20" destOrd="0" presId="urn:microsoft.com/office/officeart/2011/layout/ConvergingText"/>
    <dgm:cxn modelId="{722E3130-F988-4452-AB35-53AFEBBA055F}" type="presParOf" srcId="{E524FBE7-AECE-487B-88B9-F2131128912E}" destId="{B987B44F-4BC6-47AD-B321-0D55F3FA88A4}" srcOrd="21" destOrd="0" presId="urn:microsoft.com/office/officeart/2011/layout/ConvergingText"/>
    <dgm:cxn modelId="{AC889FEE-7768-40A4-A523-E8DC77F42D40}" type="presParOf" srcId="{E524FBE7-AECE-487B-88B9-F2131128912E}" destId="{5B520D26-4FD5-4F7F-A903-40C03F78D804}" srcOrd="22" destOrd="0" presId="urn:microsoft.com/office/officeart/2011/layout/ConvergingText"/>
    <dgm:cxn modelId="{8A0B2C77-90FA-403E-B962-4350F1A74CE3}" type="presParOf" srcId="{E524FBE7-AECE-487B-88B9-F2131128912E}" destId="{1AE82FD7-3AB8-4831-BBBA-5692989F4929}" srcOrd="23" destOrd="0" presId="urn:microsoft.com/office/officeart/2011/layout/ConvergingText"/>
    <dgm:cxn modelId="{097260BA-EE87-4D93-9D8B-EEEA76454CAF}" type="presParOf" srcId="{E524FBE7-AECE-487B-88B9-F2131128912E}" destId="{EB8F3004-7062-4C08-9A2A-CAF74295DA49}" srcOrd="24" destOrd="0" presId="urn:microsoft.com/office/officeart/2011/layout/ConvergingText"/>
    <dgm:cxn modelId="{9F7AB659-4E26-42C3-960F-A298E40B802E}" type="presParOf" srcId="{E524FBE7-AECE-487B-88B9-F2131128912E}" destId="{5A7D4674-F23D-4EA3-8B22-56E2140E61F5}" srcOrd="25" destOrd="0" presId="urn:microsoft.com/office/officeart/2011/layout/ConvergingText"/>
    <dgm:cxn modelId="{6809BA47-CA7D-430A-8581-1BEA5F7FABA4}" type="presParOf" srcId="{E524FBE7-AECE-487B-88B9-F2131128912E}" destId="{AD3BD0FD-568E-49F1-BB5F-A7E30B855BE9}" srcOrd="26" destOrd="0" presId="urn:microsoft.com/office/officeart/2011/layout/ConvergingText"/>
    <dgm:cxn modelId="{31FEF5A5-F8D0-40F6-95C5-FFA92A154E99}" type="presParOf" srcId="{E524FBE7-AECE-487B-88B9-F2131128912E}" destId="{5B6904E6-0278-4467-AE04-D6C49ACB19F3}" srcOrd="27" destOrd="0" presId="urn:microsoft.com/office/officeart/2011/layout/ConvergingText"/>
    <dgm:cxn modelId="{128AF4BC-0802-4D6F-B486-44F8E0EDE2E3}" type="presParOf" srcId="{E524FBE7-AECE-487B-88B9-F2131128912E}" destId="{CB47088C-9FE3-40E8-8AFB-AF9C3F8A6D90}" srcOrd="28" destOrd="0" presId="urn:microsoft.com/office/officeart/2011/layout/ConvergingTex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3B2BA1F-E63E-4DA1-9BDC-0953D2A82E84}"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F6891742-E3FC-4FF5-AC7D-0CA566C66C3E}">
      <dgm:prSet phldrT="[Text]"/>
      <dgm:spPr/>
      <dgm:t>
        <a:bodyPr/>
        <a:lstStyle/>
        <a:p>
          <a:r>
            <a:rPr lang="en-US" dirty="0" smtClean="0"/>
            <a:t>Classification</a:t>
          </a:r>
          <a:endParaRPr lang="en-US" dirty="0"/>
        </a:p>
      </dgm:t>
    </dgm:pt>
    <dgm:pt modelId="{166C8025-15C9-4461-864F-9BC5A194B863}" type="parTrans" cxnId="{7342FA4E-ADF2-4C8F-8626-E536C399FF14}">
      <dgm:prSet/>
      <dgm:spPr/>
      <dgm:t>
        <a:bodyPr/>
        <a:lstStyle/>
        <a:p>
          <a:endParaRPr lang="en-US"/>
        </a:p>
      </dgm:t>
    </dgm:pt>
    <dgm:pt modelId="{784E602E-2EE6-4320-A93B-6DCF95ABEF44}" type="sibTrans" cxnId="{7342FA4E-ADF2-4C8F-8626-E536C399FF14}">
      <dgm:prSet/>
      <dgm:spPr/>
      <dgm:t>
        <a:bodyPr/>
        <a:lstStyle/>
        <a:p>
          <a:endParaRPr lang="en-US"/>
        </a:p>
      </dgm:t>
    </dgm:pt>
    <dgm:pt modelId="{A6CF3DE4-DABE-462F-A57B-F5F1ED68DE13}">
      <dgm:prSet phldrT="[Text]"/>
      <dgm:spPr/>
      <dgm:t>
        <a:bodyPr/>
        <a:lstStyle/>
        <a:p>
          <a:r>
            <a:rPr lang="en-US" b="0" i="0" dirty="0" smtClean="0"/>
            <a:t>ED triage systems that accurately differentiate and </a:t>
          </a:r>
          <a:r>
            <a:rPr lang="en-US" b="0" i="0" dirty="0" err="1" smtClean="0"/>
            <a:t>prioritise</a:t>
          </a:r>
          <a:r>
            <a:rPr lang="en-US" b="0" i="0" dirty="0" smtClean="0"/>
            <a:t> critically ill from stable patients</a:t>
          </a:r>
          <a:endParaRPr lang="en-US" dirty="0"/>
        </a:p>
      </dgm:t>
    </dgm:pt>
    <dgm:pt modelId="{16BDE735-2FFC-4636-998B-71450998F422}" type="parTrans" cxnId="{90D7ADF2-9595-4F24-87D1-F4BF4F065E2A}">
      <dgm:prSet/>
      <dgm:spPr/>
      <dgm:t>
        <a:bodyPr/>
        <a:lstStyle/>
        <a:p>
          <a:endParaRPr lang="en-US"/>
        </a:p>
      </dgm:t>
    </dgm:pt>
    <dgm:pt modelId="{48E15671-9CB4-4E5B-99A2-9E1EAA5EB32B}" type="sibTrans" cxnId="{90D7ADF2-9595-4F24-87D1-F4BF4F065E2A}">
      <dgm:prSet/>
      <dgm:spPr/>
      <dgm:t>
        <a:bodyPr/>
        <a:lstStyle/>
        <a:p>
          <a:endParaRPr lang="en-US"/>
        </a:p>
      </dgm:t>
    </dgm:pt>
    <dgm:pt modelId="{47591541-8792-40DF-9BED-200B3DC86CC6}">
      <dgm:prSet phldrT="[Text]"/>
      <dgm:spPr/>
      <dgm:t>
        <a:bodyPr/>
        <a:lstStyle/>
        <a:p>
          <a:r>
            <a:rPr lang="en-US" dirty="0" smtClean="0"/>
            <a:t>Classifying types of flowers</a:t>
          </a:r>
          <a:endParaRPr lang="en-US" dirty="0"/>
        </a:p>
      </dgm:t>
    </dgm:pt>
    <dgm:pt modelId="{F2C9BDB1-76EA-418A-8BCD-C86F0CD95E1E}" type="parTrans" cxnId="{3869866F-9A98-4473-A530-A80C85755DAA}">
      <dgm:prSet/>
      <dgm:spPr/>
      <dgm:t>
        <a:bodyPr/>
        <a:lstStyle/>
        <a:p>
          <a:endParaRPr lang="en-US"/>
        </a:p>
      </dgm:t>
    </dgm:pt>
    <dgm:pt modelId="{534A0784-1297-46F2-8403-45902DE661BC}" type="sibTrans" cxnId="{3869866F-9A98-4473-A530-A80C85755DAA}">
      <dgm:prSet/>
      <dgm:spPr/>
      <dgm:t>
        <a:bodyPr/>
        <a:lstStyle/>
        <a:p>
          <a:endParaRPr lang="en-US"/>
        </a:p>
      </dgm:t>
    </dgm:pt>
    <dgm:pt modelId="{DE49ACAC-578B-420C-AC34-550382A0275B}">
      <dgm:prSet phldrT="[Text]"/>
      <dgm:spPr/>
      <dgm:t>
        <a:bodyPr/>
        <a:lstStyle/>
        <a:p>
          <a:r>
            <a:rPr lang="en-US" dirty="0" smtClean="0"/>
            <a:t>Regression</a:t>
          </a:r>
          <a:endParaRPr lang="en-US" dirty="0"/>
        </a:p>
      </dgm:t>
    </dgm:pt>
    <dgm:pt modelId="{41B209B9-18BE-4F05-BEB9-C466232C2626}" type="parTrans" cxnId="{1D28EA26-F521-4EF4-A525-6626F5B129A0}">
      <dgm:prSet/>
      <dgm:spPr/>
      <dgm:t>
        <a:bodyPr/>
        <a:lstStyle/>
        <a:p>
          <a:endParaRPr lang="en-US"/>
        </a:p>
      </dgm:t>
    </dgm:pt>
    <dgm:pt modelId="{E161F457-476B-43DF-839E-7CDEB3879865}" type="sibTrans" cxnId="{1D28EA26-F521-4EF4-A525-6626F5B129A0}">
      <dgm:prSet/>
      <dgm:spPr/>
      <dgm:t>
        <a:bodyPr/>
        <a:lstStyle/>
        <a:p>
          <a:endParaRPr lang="en-US"/>
        </a:p>
      </dgm:t>
    </dgm:pt>
    <dgm:pt modelId="{24A1E432-4AF7-40BD-8936-71F97E9F33C6}">
      <dgm:prSet phldrT="[Text]"/>
      <dgm:spPr/>
      <dgm:t>
        <a:bodyPr/>
        <a:lstStyle/>
        <a:p>
          <a:r>
            <a:rPr lang="en-US" dirty="0" smtClean="0"/>
            <a:t>Predicting the temperatures for next week</a:t>
          </a:r>
          <a:endParaRPr lang="en-US" dirty="0"/>
        </a:p>
      </dgm:t>
    </dgm:pt>
    <dgm:pt modelId="{E5BF028B-AA66-422C-9E0F-7DD230C264F5}" type="parTrans" cxnId="{C3543AFA-B7D1-4AA0-8756-BD913E8E997C}">
      <dgm:prSet/>
      <dgm:spPr/>
      <dgm:t>
        <a:bodyPr/>
        <a:lstStyle/>
        <a:p>
          <a:endParaRPr lang="en-US"/>
        </a:p>
      </dgm:t>
    </dgm:pt>
    <dgm:pt modelId="{AA063102-5EB9-47C4-B503-018515C58FC2}" type="sibTrans" cxnId="{C3543AFA-B7D1-4AA0-8756-BD913E8E997C}">
      <dgm:prSet/>
      <dgm:spPr/>
      <dgm:t>
        <a:bodyPr/>
        <a:lstStyle/>
        <a:p>
          <a:endParaRPr lang="en-US"/>
        </a:p>
      </dgm:t>
    </dgm:pt>
    <dgm:pt modelId="{B9CA19D9-7F9A-4835-840A-6958AA38B51E}">
      <dgm:prSet phldrT="[Text]"/>
      <dgm:spPr/>
      <dgm:t>
        <a:bodyPr/>
        <a:lstStyle/>
        <a:p>
          <a:r>
            <a:rPr lang="en-US" b="0" i="0" dirty="0" smtClean="0"/>
            <a:t>Predicting statistics performance, based on math aptitude scores</a:t>
          </a:r>
          <a:endParaRPr lang="en-US" dirty="0"/>
        </a:p>
      </dgm:t>
    </dgm:pt>
    <dgm:pt modelId="{FD217CD6-40DF-4708-B076-1351C7CECBD4}" type="parTrans" cxnId="{ECBA6EA0-13A2-4927-A76C-DA707BF5E31B}">
      <dgm:prSet/>
      <dgm:spPr/>
      <dgm:t>
        <a:bodyPr/>
        <a:lstStyle/>
        <a:p>
          <a:endParaRPr lang="en-US"/>
        </a:p>
      </dgm:t>
    </dgm:pt>
    <dgm:pt modelId="{4D9BFD63-A6FE-45C5-B980-7A0AFFF60EF2}" type="sibTrans" cxnId="{ECBA6EA0-13A2-4927-A76C-DA707BF5E31B}">
      <dgm:prSet/>
      <dgm:spPr/>
      <dgm:t>
        <a:bodyPr/>
        <a:lstStyle/>
        <a:p>
          <a:endParaRPr lang="en-US"/>
        </a:p>
      </dgm:t>
    </dgm:pt>
    <dgm:pt modelId="{96AADF9D-B047-40F5-BCE6-86E93A0029C5}">
      <dgm:prSet phldrT="[Text]"/>
      <dgm:spPr/>
      <dgm:t>
        <a:bodyPr/>
        <a:lstStyle/>
        <a:p>
          <a:r>
            <a:rPr lang="en-US" dirty="0" smtClean="0"/>
            <a:t>Clustering</a:t>
          </a:r>
          <a:endParaRPr lang="en-US" dirty="0"/>
        </a:p>
      </dgm:t>
    </dgm:pt>
    <dgm:pt modelId="{7D038907-5751-4F7E-B657-FD1E556C351E}" type="parTrans" cxnId="{5A8836E4-E792-4038-AC90-444FBD298613}">
      <dgm:prSet/>
      <dgm:spPr/>
      <dgm:t>
        <a:bodyPr/>
        <a:lstStyle/>
        <a:p>
          <a:endParaRPr lang="en-US"/>
        </a:p>
      </dgm:t>
    </dgm:pt>
    <dgm:pt modelId="{45AA4BF9-416D-4A33-9298-F95286B08301}" type="sibTrans" cxnId="{5A8836E4-E792-4038-AC90-444FBD298613}">
      <dgm:prSet/>
      <dgm:spPr/>
      <dgm:t>
        <a:bodyPr/>
        <a:lstStyle/>
        <a:p>
          <a:endParaRPr lang="en-US"/>
        </a:p>
      </dgm:t>
    </dgm:pt>
    <dgm:pt modelId="{D403F9D3-C8A5-464B-BDAB-F8665A7C7AF9}">
      <dgm:prSet phldrT="[Text]"/>
      <dgm:spPr/>
      <dgm:t>
        <a:bodyPr/>
        <a:lstStyle/>
        <a:p>
          <a:r>
            <a:rPr lang="en-US" b="0" i="0" dirty="0" smtClean="0"/>
            <a:t>It can be used for classification among different species of plants and animal</a:t>
          </a:r>
          <a:endParaRPr lang="en-US" dirty="0"/>
        </a:p>
      </dgm:t>
    </dgm:pt>
    <dgm:pt modelId="{12A90633-CFAA-48A0-8700-24D4835A79CD}" type="parTrans" cxnId="{DF884D2C-E174-48F7-A08E-641F348DDBC0}">
      <dgm:prSet/>
      <dgm:spPr/>
      <dgm:t>
        <a:bodyPr/>
        <a:lstStyle/>
        <a:p>
          <a:endParaRPr lang="en-US"/>
        </a:p>
      </dgm:t>
    </dgm:pt>
    <dgm:pt modelId="{D76844C4-0B6B-4A3A-BB36-EC74D56AC854}" type="sibTrans" cxnId="{DF884D2C-E174-48F7-A08E-641F348DDBC0}">
      <dgm:prSet/>
      <dgm:spPr/>
      <dgm:t>
        <a:bodyPr/>
        <a:lstStyle/>
        <a:p>
          <a:endParaRPr lang="en-US"/>
        </a:p>
      </dgm:t>
    </dgm:pt>
    <dgm:pt modelId="{D0CC1C94-3BB9-4A2E-8F08-9B7A2D86B8E4}">
      <dgm:prSet phldrT="[Text]"/>
      <dgm:spPr/>
      <dgm:t>
        <a:bodyPr/>
        <a:lstStyle/>
        <a:p>
          <a:r>
            <a:rPr lang="en-US" dirty="0" smtClean="0"/>
            <a:t>Break up the image into	meaningful or perceptually similar regions</a:t>
          </a:r>
          <a:endParaRPr lang="en-US" dirty="0"/>
        </a:p>
      </dgm:t>
    </dgm:pt>
    <dgm:pt modelId="{B0215CD6-5DDB-48C0-A374-E86D766B719F}" type="parTrans" cxnId="{B33F52BF-A7C9-423E-B5EF-4FCA294DE218}">
      <dgm:prSet/>
      <dgm:spPr/>
      <dgm:t>
        <a:bodyPr/>
        <a:lstStyle/>
        <a:p>
          <a:endParaRPr lang="en-US"/>
        </a:p>
      </dgm:t>
    </dgm:pt>
    <dgm:pt modelId="{2856D313-4AC2-46E2-AB4E-28881ABE61DA}" type="sibTrans" cxnId="{B33F52BF-A7C9-423E-B5EF-4FCA294DE218}">
      <dgm:prSet/>
      <dgm:spPr/>
      <dgm:t>
        <a:bodyPr/>
        <a:lstStyle/>
        <a:p>
          <a:endParaRPr lang="en-US"/>
        </a:p>
      </dgm:t>
    </dgm:pt>
    <dgm:pt modelId="{B32C0441-80AA-419D-A65D-90081E06A4E8}">
      <dgm:prSet phldrT="[Text]"/>
      <dgm:spPr/>
      <dgm:t>
        <a:bodyPr/>
        <a:lstStyle/>
        <a:p>
          <a:r>
            <a:rPr lang="en-US" dirty="0" smtClean="0"/>
            <a:t>Image classifier Cats </a:t>
          </a:r>
          <a:r>
            <a:rPr lang="en-US" dirty="0" err="1" smtClean="0"/>
            <a:t>vs</a:t>
          </a:r>
          <a:r>
            <a:rPr lang="en-US" dirty="0" smtClean="0"/>
            <a:t> Dogs</a:t>
          </a:r>
          <a:endParaRPr lang="en-US" dirty="0"/>
        </a:p>
      </dgm:t>
    </dgm:pt>
    <dgm:pt modelId="{0E117967-755E-4144-9CBD-154C82BE797F}" type="parTrans" cxnId="{EBDBCD62-DEB8-4A70-9040-D36910084A32}">
      <dgm:prSet/>
      <dgm:spPr/>
      <dgm:t>
        <a:bodyPr/>
        <a:lstStyle/>
        <a:p>
          <a:endParaRPr lang="en-US"/>
        </a:p>
      </dgm:t>
    </dgm:pt>
    <dgm:pt modelId="{3852183C-DB17-46CB-872B-187AD0ADAFAF}" type="sibTrans" cxnId="{EBDBCD62-DEB8-4A70-9040-D36910084A32}">
      <dgm:prSet/>
      <dgm:spPr/>
      <dgm:t>
        <a:bodyPr/>
        <a:lstStyle/>
        <a:p>
          <a:endParaRPr lang="en-US"/>
        </a:p>
      </dgm:t>
    </dgm:pt>
    <dgm:pt modelId="{1DFD6864-9E0D-4E82-B12D-D1153C1FC543}">
      <dgm:prSet phldrT="[Text]"/>
      <dgm:spPr/>
      <dgm:t>
        <a:bodyPr/>
        <a:lstStyle/>
        <a:p>
          <a:r>
            <a:rPr lang="en-US" b="1" dirty="0" smtClean="0"/>
            <a:t>Spam Detection</a:t>
          </a:r>
          <a:endParaRPr lang="en-US" dirty="0"/>
        </a:p>
      </dgm:t>
    </dgm:pt>
    <dgm:pt modelId="{AD526780-3FD4-43C7-A069-3C16AD63972C}" type="parTrans" cxnId="{B508D543-6793-4B7A-A0F7-FEDA21791656}">
      <dgm:prSet/>
      <dgm:spPr/>
      <dgm:t>
        <a:bodyPr/>
        <a:lstStyle/>
        <a:p>
          <a:endParaRPr lang="en-US"/>
        </a:p>
      </dgm:t>
    </dgm:pt>
    <dgm:pt modelId="{4D8625FF-F261-4813-B0CE-8DBC3F5FA38D}" type="sibTrans" cxnId="{B508D543-6793-4B7A-A0F7-FEDA21791656}">
      <dgm:prSet/>
      <dgm:spPr/>
      <dgm:t>
        <a:bodyPr/>
        <a:lstStyle/>
        <a:p>
          <a:endParaRPr lang="en-US"/>
        </a:p>
      </dgm:t>
    </dgm:pt>
    <dgm:pt modelId="{934653A3-1755-43AD-AAB6-B40276DB818E}">
      <dgm:prSet/>
      <dgm:spPr/>
      <dgm:t>
        <a:bodyPr/>
        <a:lstStyle/>
        <a:p>
          <a:r>
            <a:rPr lang="en-US" b="0" i="0" dirty="0" smtClean="0"/>
            <a:t>Logistic Regression classifier may be used to identify whether a </a:t>
          </a:r>
          <a:r>
            <a:rPr lang="en-US" b="0" i="0" dirty="0" err="1" smtClean="0"/>
            <a:t>tumour</a:t>
          </a:r>
          <a:r>
            <a:rPr lang="en-US" b="0" i="0" dirty="0" smtClean="0"/>
            <a:t> is malignant or if it is benign.</a:t>
          </a:r>
          <a:endParaRPr lang="en-US" dirty="0"/>
        </a:p>
      </dgm:t>
    </dgm:pt>
    <dgm:pt modelId="{967A9EA2-6E24-4717-B7AB-56BDB0B0F6CE}" type="parTrans" cxnId="{22728713-32DE-4995-B8FD-2413A4D2FCCB}">
      <dgm:prSet/>
      <dgm:spPr/>
      <dgm:t>
        <a:bodyPr/>
        <a:lstStyle/>
        <a:p>
          <a:endParaRPr lang="en-US"/>
        </a:p>
      </dgm:t>
    </dgm:pt>
    <dgm:pt modelId="{9740F9ED-FDAC-4E19-BCA9-FBCC8EAA7505}" type="sibTrans" cxnId="{22728713-32DE-4995-B8FD-2413A4D2FCCB}">
      <dgm:prSet/>
      <dgm:spPr/>
      <dgm:t>
        <a:bodyPr/>
        <a:lstStyle/>
        <a:p>
          <a:endParaRPr lang="en-US"/>
        </a:p>
      </dgm:t>
    </dgm:pt>
    <dgm:pt modelId="{D53C2369-ECE8-41C7-AEB5-42026CC6A96D}">
      <dgm:prSet phldrT="[Text]"/>
      <dgm:spPr/>
      <dgm:t>
        <a:bodyPr/>
        <a:lstStyle/>
        <a:p>
          <a:r>
            <a:rPr lang="en-US" dirty="0" smtClean="0"/>
            <a:t>Cluster news articles</a:t>
          </a:r>
          <a:endParaRPr lang="en-US" dirty="0"/>
        </a:p>
      </dgm:t>
    </dgm:pt>
    <dgm:pt modelId="{55369EF3-BBAE-47D4-A485-D1B5A88412E5}" type="parTrans" cxnId="{788B5EBF-0986-43CF-B09B-6AAA88A63A7E}">
      <dgm:prSet/>
      <dgm:spPr/>
      <dgm:t>
        <a:bodyPr/>
        <a:lstStyle/>
        <a:p>
          <a:endParaRPr lang="en-US"/>
        </a:p>
      </dgm:t>
    </dgm:pt>
    <dgm:pt modelId="{90A8638E-8203-4C71-A5D0-0D2D5C024895}" type="sibTrans" cxnId="{788B5EBF-0986-43CF-B09B-6AAA88A63A7E}">
      <dgm:prSet/>
      <dgm:spPr/>
      <dgm:t>
        <a:bodyPr/>
        <a:lstStyle/>
        <a:p>
          <a:endParaRPr lang="en-US"/>
        </a:p>
      </dgm:t>
    </dgm:pt>
    <dgm:pt modelId="{80D0B715-FF05-418E-B8EC-AD2928526012}">
      <dgm:prSet phldrT="[Text]"/>
      <dgm:spPr/>
      <dgm:t>
        <a:bodyPr/>
        <a:lstStyle/>
        <a:p>
          <a:r>
            <a:rPr lang="en-US" dirty="0" smtClean="0"/>
            <a:t>Clustering species (“phylogeny”)</a:t>
          </a:r>
          <a:endParaRPr lang="en-US" dirty="0"/>
        </a:p>
      </dgm:t>
    </dgm:pt>
    <dgm:pt modelId="{4B01542B-2D06-4497-B1C2-B144A0763742}" type="parTrans" cxnId="{6A110690-4691-450A-B542-8BA542D38E60}">
      <dgm:prSet/>
      <dgm:spPr/>
      <dgm:t>
        <a:bodyPr/>
        <a:lstStyle/>
        <a:p>
          <a:endParaRPr lang="en-US"/>
        </a:p>
      </dgm:t>
    </dgm:pt>
    <dgm:pt modelId="{5325857F-6170-41EE-9EFA-D18472E51400}" type="sibTrans" cxnId="{6A110690-4691-450A-B542-8BA542D38E60}">
      <dgm:prSet/>
      <dgm:spPr/>
      <dgm:t>
        <a:bodyPr/>
        <a:lstStyle/>
        <a:p>
          <a:endParaRPr lang="en-US"/>
        </a:p>
      </dgm:t>
    </dgm:pt>
    <dgm:pt modelId="{8DA038F8-95D9-46E2-B0CB-11497DC624E1}">
      <dgm:prSet phldrT="[Text]"/>
      <dgm:spPr/>
      <dgm:t>
        <a:bodyPr/>
        <a:lstStyle/>
        <a:p>
          <a:r>
            <a:rPr lang="en-US" b="0" i="0" dirty="0" smtClean="0"/>
            <a:t>dataset which contains information about relationship between ‘number of hours studied’ and ‘marks </a:t>
          </a:r>
          <a:r>
            <a:rPr lang="en-US" b="0" i="0" dirty="0" err="1" smtClean="0"/>
            <a:t>obtained’.if</a:t>
          </a:r>
          <a:r>
            <a:rPr lang="en-US" b="0" i="0" dirty="0" smtClean="0"/>
            <a:t> we give number of hours studied by a student as an input, our model should predict their mark with minimum error</a:t>
          </a:r>
          <a:endParaRPr lang="en-US" dirty="0"/>
        </a:p>
      </dgm:t>
    </dgm:pt>
    <dgm:pt modelId="{CED13245-1D7E-4D2B-A242-CD4CA58B53B9}" type="parTrans" cxnId="{0E71F90B-BD0F-454F-980A-29D25FF91BEB}">
      <dgm:prSet/>
      <dgm:spPr/>
      <dgm:t>
        <a:bodyPr/>
        <a:lstStyle/>
        <a:p>
          <a:endParaRPr lang="en-US"/>
        </a:p>
      </dgm:t>
    </dgm:pt>
    <dgm:pt modelId="{1FB46CB6-25C2-429D-9B45-4C4AC37BDABD}" type="sibTrans" cxnId="{0E71F90B-BD0F-454F-980A-29D25FF91BEB}">
      <dgm:prSet/>
      <dgm:spPr/>
      <dgm:t>
        <a:bodyPr/>
        <a:lstStyle/>
        <a:p>
          <a:endParaRPr lang="en-US"/>
        </a:p>
      </dgm:t>
    </dgm:pt>
    <dgm:pt modelId="{B3B74B0D-C07D-46E2-AA5B-D0FD1A277F78}" type="pres">
      <dgm:prSet presAssocID="{B3B2BA1F-E63E-4DA1-9BDC-0953D2A82E84}" presName="linearFlow" presStyleCnt="0">
        <dgm:presLayoutVars>
          <dgm:dir/>
          <dgm:animLvl val="lvl"/>
          <dgm:resizeHandles/>
        </dgm:presLayoutVars>
      </dgm:prSet>
      <dgm:spPr/>
      <dgm:t>
        <a:bodyPr/>
        <a:lstStyle/>
        <a:p>
          <a:endParaRPr lang="en-US"/>
        </a:p>
      </dgm:t>
    </dgm:pt>
    <dgm:pt modelId="{A1D153B1-35C8-44BC-9FB7-CF3120EBCBFA}" type="pres">
      <dgm:prSet presAssocID="{F6891742-E3FC-4FF5-AC7D-0CA566C66C3E}" presName="compositeNode" presStyleCnt="0">
        <dgm:presLayoutVars>
          <dgm:bulletEnabled val="1"/>
        </dgm:presLayoutVars>
      </dgm:prSet>
      <dgm:spPr/>
    </dgm:pt>
    <dgm:pt modelId="{198DE27A-D2EA-41A9-9940-CC6F87D70A26}" type="pres">
      <dgm:prSet presAssocID="{F6891742-E3FC-4FF5-AC7D-0CA566C66C3E}" presName="imag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1D04C4DD-3311-4314-A531-EF21DB6DBEBB}" type="pres">
      <dgm:prSet presAssocID="{F6891742-E3FC-4FF5-AC7D-0CA566C66C3E}" presName="childNode" presStyleLbl="node1" presStyleIdx="0" presStyleCnt="3">
        <dgm:presLayoutVars>
          <dgm:bulletEnabled val="1"/>
        </dgm:presLayoutVars>
      </dgm:prSet>
      <dgm:spPr/>
      <dgm:t>
        <a:bodyPr/>
        <a:lstStyle/>
        <a:p>
          <a:endParaRPr lang="en-US"/>
        </a:p>
      </dgm:t>
    </dgm:pt>
    <dgm:pt modelId="{565119EA-49B2-48E8-AA97-8046EA741479}" type="pres">
      <dgm:prSet presAssocID="{F6891742-E3FC-4FF5-AC7D-0CA566C66C3E}" presName="parentNode" presStyleLbl="revTx" presStyleIdx="0" presStyleCnt="3">
        <dgm:presLayoutVars>
          <dgm:chMax val="0"/>
          <dgm:bulletEnabled val="1"/>
        </dgm:presLayoutVars>
      </dgm:prSet>
      <dgm:spPr/>
      <dgm:t>
        <a:bodyPr/>
        <a:lstStyle/>
        <a:p>
          <a:endParaRPr lang="en-US"/>
        </a:p>
      </dgm:t>
    </dgm:pt>
    <dgm:pt modelId="{FF99454E-CEE0-420A-8B5D-2046A74CACB9}" type="pres">
      <dgm:prSet presAssocID="{784E602E-2EE6-4320-A93B-6DCF95ABEF44}" presName="sibTrans" presStyleCnt="0"/>
      <dgm:spPr/>
    </dgm:pt>
    <dgm:pt modelId="{D5EA025E-8BCB-4E9E-B318-73035A5DB186}" type="pres">
      <dgm:prSet presAssocID="{DE49ACAC-578B-420C-AC34-550382A0275B}" presName="compositeNode" presStyleCnt="0">
        <dgm:presLayoutVars>
          <dgm:bulletEnabled val="1"/>
        </dgm:presLayoutVars>
      </dgm:prSet>
      <dgm:spPr/>
    </dgm:pt>
    <dgm:pt modelId="{7534775B-2B73-4DD6-BFD6-FBC9DD8454CC}" type="pres">
      <dgm:prSet presAssocID="{DE49ACAC-578B-420C-AC34-550382A0275B}"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pt>
    <dgm:pt modelId="{F1BC4EE2-A638-4C88-BFFA-D30452C00360}" type="pres">
      <dgm:prSet presAssocID="{DE49ACAC-578B-420C-AC34-550382A0275B}" presName="childNode" presStyleLbl="node1" presStyleIdx="1" presStyleCnt="3">
        <dgm:presLayoutVars>
          <dgm:bulletEnabled val="1"/>
        </dgm:presLayoutVars>
      </dgm:prSet>
      <dgm:spPr/>
      <dgm:t>
        <a:bodyPr/>
        <a:lstStyle/>
        <a:p>
          <a:endParaRPr lang="en-US"/>
        </a:p>
      </dgm:t>
    </dgm:pt>
    <dgm:pt modelId="{FBEC30A1-2EE0-4228-A4F3-A98497CB9DA6}" type="pres">
      <dgm:prSet presAssocID="{DE49ACAC-578B-420C-AC34-550382A0275B}" presName="parentNode" presStyleLbl="revTx" presStyleIdx="1" presStyleCnt="3">
        <dgm:presLayoutVars>
          <dgm:chMax val="0"/>
          <dgm:bulletEnabled val="1"/>
        </dgm:presLayoutVars>
      </dgm:prSet>
      <dgm:spPr/>
      <dgm:t>
        <a:bodyPr/>
        <a:lstStyle/>
        <a:p>
          <a:endParaRPr lang="en-US"/>
        </a:p>
      </dgm:t>
    </dgm:pt>
    <dgm:pt modelId="{875CF2B3-A2F8-407D-A8C5-ED52CEE28170}" type="pres">
      <dgm:prSet presAssocID="{E161F457-476B-43DF-839E-7CDEB3879865}" presName="sibTrans" presStyleCnt="0"/>
      <dgm:spPr/>
    </dgm:pt>
    <dgm:pt modelId="{284C26AA-762F-462C-87E6-C7D1E078AC6B}" type="pres">
      <dgm:prSet presAssocID="{96AADF9D-B047-40F5-BCE6-86E93A0029C5}" presName="compositeNode" presStyleCnt="0">
        <dgm:presLayoutVars>
          <dgm:bulletEnabled val="1"/>
        </dgm:presLayoutVars>
      </dgm:prSet>
      <dgm:spPr/>
    </dgm:pt>
    <dgm:pt modelId="{07DFB527-BE7F-4771-BFFD-00D36539C435}" type="pres">
      <dgm:prSet presAssocID="{96AADF9D-B047-40F5-BCE6-86E93A0029C5}"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3000" r="-23000"/>
          </a:stretch>
        </a:blipFill>
      </dgm:spPr>
      <dgm:t>
        <a:bodyPr/>
        <a:lstStyle/>
        <a:p>
          <a:endParaRPr lang="en-US"/>
        </a:p>
      </dgm:t>
    </dgm:pt>
    <dgm:pt modelId="{834D47A0-1166-46EB-9FCE-9043C4F45422}" type="pres">
      <dgm:prSet presAssocID="{96AADF9D-B047-40F5-BCE6-86E93A0029C5}" presName="childNode" presStyleLbl="node1" presStyleIdx="2" presStyleCnt="3" custLinFactNeighborX="-1502" custLinFactNeighborY="-687">
        <dgm:presLayoutVars>
          <dgm:bulletEnabled val="1"/>
        </dgm:presLayoutVars>
      </dgm:prSet>
      <dgm:spPr/>
      <dgm:t>
        <a:bodyPr/>
        <a:lstStyle/>
        <a:p>
          <a:endParaRPr lang="en-US"/>
        </a:p>
      </dgm:t>
    </dgm:pt>
    <dgm:pt modelId="{DF15A78A-7AED-4482-8D43-122378315BB8}" type="pres">
      <dgm:prSet presAssocID="{96AADF9D-B047-40F5-BCE6-86E93A0029C5}" presName="parentNode" presStyleLbl="revTx" presStyleIdx="2" presStyleCnt="3">
        <dgm:presLayoutVars>
          <dgm:chMax val="0"/>
          <dgm:bulletEnabled val="1"/>
        </dgm:presLayoutVars>
      </dgm:prSet>
      <dgm:spPr/>
      <dgm:t>
        <a:bodyPr/>
        <a:lstStyle/>
        <a:p>
          <a:endParaRPr lang="en-US"/>
        </a:p>
      </dgm:t>
    </dgm:pt>
  </dgm:ptLst>
  <dgm:cxnLst>
    <dgm:cxn modelId="{1E90D300-FE50-41FA-A973-7F8BBE047EB0}" type="presOf" srcId="{96AADF9D-B047-40F5-BCE6-86E93A0029C5}" destId="{DF15A78A-7AED-4482-8D43-122378315BB8}" srcOrd="0" destOrd="0" presId="urn:microsoft.com/office/officeart/2005/8/layout/hList2"/>
    <dgm:cxn modelId="{ECBA6EA0-13A2-4927-A76C-DA707BF5E31B}" srcId="{DE49ACAC-578B-420C-AC34-550382A0275B}" destId="{B9CA19D9-7F9A-4835-840A-6958AA38B51E}" srcOrd="1" destOrd="0" parTransId="{FD217CD6-40DF-4708-B076-1351C7CECBD4}" sibTransId="{4D9BFD63-A6FE-45C5-B980-7A0AFFF60EF2}"/>
    <dgm:cxn modelId="{4AF307ED-9C90-4A86-9504-D76AF1553761}" type="presOf" srcId="{D0CC1C94-3BB9-4A2E-8F08-9B7A2D86B8E4}" destId="{834D47A0-1166-46EB-9FCE-9043C4F45422}" srcOrd="0" destOrd="1" presId="urn:microsoft.com/office/officeart/2005/8/layout/hList2"/>
    <dgm:cxn modelId="{284FA275-C508-4D5A-87F0-CA68D886B758}" type="presOf" srcId="{47591541-8792-40DF-9BED-200B3DC86CC6}" destId="{1D04C4DD-3311-4314-A531-EF21DB6DBEBB}" srcOrd="0" destOrd="1" presId="urn:microsoft.com/office/officeart/2005/8/layout/hList2"/>
    <dgm:cxn modelId="{5241AF95-78CD-4850-AB21-FC1EF83633DA}" type="presOf" srcId="{DE49ACAC-578B-420C-AC34-550382A0275B}" destId="{FBEC30A1-2EE0-4228-A4F3-A98497CB9DA6}" srcOrd="0" destOrd="0" presId="urn:microsoft.com/office/officeart/2005/8/layout/hList2"/>
    <dgm:cxn modelId="{B33F52BF-A7C9-423E-B5EF-4FCA294DE218}" srcId="{96AADF9D-B047-40F5-BCE6-86E93A0029C5}" destId="{D0CC1C94-3BB9-4A2E-8F08-9B7A2D86B8E4}" srcOrd="1" destOrd="0" parTransId="{B0215CD6-5DDB-48C0-A374-E86D766B719F}" sibTransId="{2856D313-4AC2-46E2-AB4E-28881ABE61DA}"/>
    <dgm:cxn modelId="{FCACD327-8B78-4ED0-9FED-8D73CB4F4491}" type="presOf" srcId="{D403F9D3-C8A5-464B-BDAB-F8665A7C7AF9}" destId="{834D47A0-1166-46EB-9FCE-9043C4F45422}" srcOrd="0" destOrd="0" presId="urn:microsoft.com/office/officeart/2005/8/layout/hList2"/>
    <dgm:cxn modelId="{52363FBD-6FEE-4E3B-AF3A-B7AB7EF2E806}" type="presOf" srcId="{B32C0441-80AA-419D-A65D-90081E06A4E8}" destId="{1D04C4DD-3311-4314-A531-EF21DB6DBEBB}" srcOrd="0" destOrd="2" presId="urn:microsoft.com/office/officeart/2005/8/layout/hList2"/>
    <dgm:cxn modelId="{948EDACD-A45D-4DEF-BC54-27DF741D51DC}" type="presOf" srcId="{1DFD6864-9E0D-4E82-B12D-D1153C1FC543}" destId="{1D04C4DD-3311-4314-A531-EF21DB6DBEBB}" srcOrd="0" destOrd="3" presId="urn:microsoft.com/office/officeart/2005/8/layout/hList2"/>
    <dgm:cxn modelId="{1D28EA26-F521-4EF4-A525-6626F5B129A0}" srcId="{B3B2BA1F-E63E-4DA1-9BDC-0953D2A82E84}" destId="{DE49ACAC-578B-420C-AC34-550382A0275B}" srcOrd="1" destOrd="0" parTransId="{41B209B9-18BE-4F05-BEB9-C466232C2626}" sibTransId="{E161F457-476B-43DF-839E-7CDEB3879865}"/>
    <dgm:cxn modelId="{0293EEDD-7961-4F77-92D1-74046DD8D466}" type="presOf" srcId="{A6CF3DE4-DABE-462F-A57B-F5F1ED68DE13}" destId="{1D04C4DD-3311-4314-A531-EF21DB6DBEBB}" srcOrd="0" destOrd="0" presId="urn:microsoft.com/office/officeart/2005/8/layout/hList2"/>
    <dgm:cxn modelId="{EBDBCD62-DEB8-4A70-9040-D36910084A32}" srcId="{F6891742-E3FC-4FF5-AC7D-0CA566C66C3E}" destId="{B32C0441-80AA-419D-A65D-90081E06A4E8}" srcOrd="2" destOrd="0" parTransId="{0E117967-755E-4144-9CBD-154C82BE797F}" sibTransId="{3852183C-DB17-46CB-872B-187AD0ADAFAF}"/>
    <dgm:cxn modelId="{22728713-32DE-4995-B8FD-2413A4D2FCCB}" srcId="{F6891742-E3FC-4FF5-AC7D-0CA566C66C3E}" destId="{934653A3-1755-43AD-AAB6-B40276DB818E}" srcOrd="4" destOrd="0" parTransId="{967A9EA2-6E24-4717-B7AB-56BDB0B0F6CE}" sibTransId="{9740F9ED-FDAC-4E19-BCA9-FBCC8EAA7505}"/>
    <dgm:cxn modelId="{19B7A246-546F-4792-B601-E5EFD03ED734}" type="presOf" srcId="{8DA038F8-95D9-46E2-B0CB-11497DC624E1}" destId="{F1BC4EE2-A638-4C88-BFFA-D30452C00360}" srcOrd="0" destOrd="2" presId="urn:microsoft.com/office/officeart/2005/8/layout/hList2"/>
    <dgm:cxn modelId="{0E71F90B-BD0F-454F-980A-29D25FF91BEB}" srcId="{DE49ACAC-578B-420C-AC34-550382A0275B}" destId="{8DA038F8-95D9-46E2-B0CB-11497DC624E1}" srcOrd="2" destOrd="0" parTransId="{CED13245-1D7E-4D2B-A242-CD4CA58B53B9}" sibTransId="{1FB46CB6-25C2-429D-9B45-4C4AC37BDABD}"/>
    <dgm:cxn modelId="{DF884D2C-E174-48F7-A08E-641F348DDBC0}" srcId="{96AADF9D-B047-40F5-BCE6-86E93A0029C5}" destId="{D403F9D3-C8A5-464B-BDAB-F8665A7C7AF9}" srcOrd="0" destOrd="0" parTransId="{12A90633-CFAA-48A0-8700-24D4835A79CD}" sibTransId="{D76844C4-0B6B-4A3A-BB36-EC74D56AC854}"/>
    <dgm:cxn modelId="{22294C72-4BD2-49EB-A68F-F5EA2DE7692C}" type="presOf" srcId="{B9CA19D9-7F9A-4835-840A-6958AA38B51E}" destId="{F1BC4EE2-A638-4C88-BFFA-D30452C00360}" srcOrd="0" destOrd="1" presId="urn:microsoft.com/office/officeart/2005/8/layout/hList2"/>
    <dgm:cxn modelId="{C3543AFA-B7D1-4AA0-8756-BD913E8E997C}" srcId="{DE49ACAC-578B-420C-AC34-550382A0275B}" destId="{24A1E432-4AF7-40BD-8936-71F97E9F33C6}" srcOrd="0" destOrd="0" parTransId="{E5BF028B-AA66-422C-9E0F-7DD230C264F5}" sibTransId="{AA063102-5EB9-47C4-B503-018515C58FC2}"/>
    <dgm:cxn modelId="{C8D9FD3E-95F5-41BE-AB50-C3E7EC9CDC7D}" type="presOf" srcId="{B3B2BA1F-E63E-4DA1-9BDC-0953D2A82E84}" destId="{B3B74B0D-C07D-46E2-AA5B-D0FD1A277F78}" srcOrd="0" destOrd="0" presId="urn:microsoft.com/office/officeart/2005/8/layout/hList2"/>
    <dgm:cxn modelId="{788B5EBF-0986-43CF-B09B-6AAA88A63A7E}" srcId="{96AADF9D-B047-40F5-BCE6-86E93A0029C5}" destId="{D53C2369-ECE8-41C7-AEB5-42026CC6A96D}" srcOrd="2" destOrd="0" parTransId="{55369EF3-BBAE-47D4-A485-D1B5A88412E5}" sibTransId="{90A8638E-8203-4C71-A5D0-0D2D5C024895}"/>
    <dgm:cxn modelId="{5A8836E4-E792-4038-AC90-444FBD298613}" srcId="{B3B2BA1F-E63E-4DA1-9BDC-0953D2A82E84}" destId="{96AADF9D-B047-40F5-BCE6-86E93A0029C5}" srcOrd="2" destOrd="0" parTransId="{7D038907-5751-4F7E-B657-FD1E556C351E}" sibTransId="{45AA4BF9-416D-4A33-9298-F95286B08301}"/>
    <dgm:cxn modelId="{3869866F-9A98-4473-A530-A80C85755DAA}" srcId="{F6891742-E3FC-4FF5-AC7D-0CA566C66C3E}" destId="{47591541-8792-40DF-9BED-200B3DC86CC6}" srcOrd="1" destOrd="0" parTransId="{F2C9BDB1-76EA-418A-8BCD-C86F0CD95E1E}" sibTransId="{534A0784-1297-46F2-8403-45902DE661BC}"/>
    <dgm:cxn modelId="{B508D543-6793-4B7A-A0F7-FEDA21791656}" srcId="{F6891742-E3FC-4FF5-AC7D-0CA566C66C3E}" destId="{1DFD6864-9E0D-4E82-B12D-D1153C1FC543}" srcOrd="3" destOrd="0" parTransId="{AD526780-3FD4-43C7-A069-3C16AD63972C}" sibTransId="{4D8625FF-F261-4813-B0CE-8DBC3F5FA38D}"/>
    <dgm:cxn modelId="{9DA02F8C-CD6D-40E1-A6DF-F68032860CA4}" type="presOf" srcId="{24A1E432-4AF7-40BD-8936-71F97E9F33C6}" destId="{F1BC4EE2-A638-4C88-BFFA-D30452C00360}" srcOrd="0" destOrd="0" presId="urn:microsoft.com/office/officeart/2005/8/layout/hList2"/>
    <dgm:cxn modelId="{ADB4B9CE-8EAD-4BD6-BD58-4F753C085396}" type="presOf" srcId="{D53C2369-ECE8-41C7-AEB5-42026CC6A96D}" destId="{834D47A0-1166-46EB-9FCE-9043C4F45422}" srcOrd="0" destOrd="2" presId="urn:microsoft.com/office/officeart/2005/8/layout/hList2"/>
    <dgm:cxn modelId="{390BB41F-44A1-49E0-943A-43268A04F94F}" type="presOf" srcId="{934653A3-1755-43AD-AAB6-B40276DB818E}" destId="{1D04C4DD-3311-4314-A531-EF21DB6DBEBB}" srcOrd="0" destOrd="4" presId="urn:microsoft.com/office/officeart/2005/8/layout/hList2"/>
    <dgm:cxn modelId="{90D7ADF2-9595-4F24-87D1-F4BF4F065E2A}" srcId="{F6891742-E3FC-4FF5-AC7D-0CA566C66C3E}" destId="{A6CF3DE4-DABE-462F-A57B-F5F1ED68DE13}" srcOrd="0" destOrd="0" parTransId="{16BDE735-2FFC-4636-998B-71450998F422}" sibTransId="{48E15671-9CB4-4E5B-99A2-9E1EAA5EB32B}"/>
    <dgm:cxn modelId="{4BECBAC4-0192-4782-87E0-85DC9132A97D}" type="presOf" srcId="{80D0B715-FF05-418E-B8EC-AD2928526012}" destId="{834D47A0-1166-46EB-9FCE-9043C4F45422}" srcOrd="0" destOrd="3" presId="urn:microsoft.com/office/officeart/2005/8/layout/hList2"/>
    <dgm:cxn modelId="{6A110690-4691-450A-B542-8BA542D38E60}" srcId="{96AADF9D-B047-40F5-BCE6-86E93A0029C5}" destId="{80D0B715-FF05-418E-B8EC-AD2928526012}" srcOrd="3" destOrd="0" parTransId="{4B01542B-2D06-4497-B1C2-B144A0763742}" sibTransId="{5325857F-6170-41EE-9EFA-D18472E51400}"/>
    <dgm:cxn modelId="{7342FA4E-ADF2-4C8F-8626-E536C399FF14}" srcId="{B3B2BA1F-E63E-4DA1-9BDC-0953D2A82E84}" destId="{F6891742-E3FC-4FF5-AC7D-0CA566C66C3E}" srcOrd="0" destOrd="0" parTransId="{166C8025-15C9-4461-864F-9BC5A194B863}" sibTransId="{784E602E-2EE6-4320-A93B-6DCF95ABEF44}"/>
    <dgm:cxn modelId="{799CE79E-EB96-419F-B327-17F31457ADDB}" type="presOf" srcId="{F6891742-E3FC-4FF5-AC7D-0CA566C66C3E}" destId="{565119EA-49B2-48E8-AA97-8046EA741479}" srcOrd="0" destOrd="0" presId="urn:microsoft.com/office/officeart/2005/8/layout/hList2"/>
    <dgm:cxn modelId="{E0267D38-C8CC-44F4-BA19-351516406BCB}" type="presParOf" srcId="{B3B74B0D-C07D-46E2-AA5B-D0FD1A277F78}" destId="{A1D153B1-35C8-44BC-9FB7-CF3120EBCBFA}" srcOrd="0" destOrd="0" presId="urn:microsoft.com/office/officeart/2005/8/layout/hList2"/>
    <dgm:cxn modelId="{C553CC6B-805F-453A-BBB7-ED2ABBED092C}" type="presParOf" srcId="{A1D153B1-35C8-44BC-9FB7-CF3120EBCBFA}" destId="{198DE27A-D2EA-41A9-9940-CC6F87D70A26}" srcOrd="0" destOrd="0" presId="urn:microsoft.com/office/officeart/2005/8/layout/hList2"/>
    <dgm:cxn modelId="{31E55CD3-4E9E-4750-88CE-7C8A623FD7AC}" type="presParOf" srcId="{A1D153B1-35C8-44BC-9FB7-CF3120EBCBFA}" destId="{1D04C4DD-3311-4314-A531-EF21DB6DBEBB}" srcOrd="1" destOrd="0" presId="urn:microsoft.com/office/officeart/2005/8/layout/hList2"/>
    <dgm:cxn modelId="{6BD23AB8-4DF9-4468-851A-6E56F158AEFE}" type="presParOf" srcId="{A1D153B1-35C8-44BC-9FB7-CF3120EBCBFA}" destId="{565119EA-49B2-48E8-AA97-8046EA741479}" srcOrd="2" destOrd="0" presId="urn:microsoft.com/office/officeart/2005/8/layout/hList2"/>
    <dgm:cxn modelId="{72970F37-98C6-4809-9421-9181AAD28527}" type="presParOf" srcId="{B3B74B0D-C07D-46E2-AA5B-D0FD1A277F78}" destId="{FF99454E-CEE0-420A-8B5D-2046A74CACB9}" srcOrd="1" destOrd="0" presId="urn:microsoft.com/office/officeart/2005/8/layout/hList2"/>
    <dgm:cxn modelId="{48126BB7-9761-4B2C-8B5C-CF0B983F9AA4}" type="presParOf" srcId="{B3B74B0D-C07D-46E2-AA5B-D0FD1A277F78}" destId="{D5EA025E-8BCB-4E9E-B318-73035A5DB186}" srcOrd="2" destOrd="0" presId="urn:microsoft.com/office/officeart/2005/8/layout/hList2"/>
    <dgm:cxn modelId="{BBCCAB50-5B96-47AF-9E54-D8ACE62559B7}" type="presParOf" srcId="{D5EA025E-8BCB-4E9E-B318-73035A5DB186}" destId="{7534775B-2B73-4DD6-BFD6-FBC9DD8454CC}" srcOrd="0" destOrd="0" presId="urn:microsoft.com/office/officeart/2005/8/layout/hList2"/>
    <dgm:cxn modelId="{1A9CB602-549A-4D04-A431-D0E47C6AA95A}" type="presParOf" srcId="{D5EA025E-8BCB-4E9E-B318-73035A5DB186}" destId="{F1BC4EE2-A638-4C88-BFFA-D30452C00360}" srcOrd="1" destOrd="0" presId="urn:microsoft.com/office/officeart/2005/8/layout/hList2"/>
    <dgm:cxn modelId="{D8C1D433-E826-4DE5-B4E2-68C381F74446}" type="presParOf" srcId="{D5EA025E-8BCB-4E9E-B318-73035A5DB186}" destId="{FBEC30A1-2EE0-4228-A4F3-A98497CB9DA6}" srcOrd="2" destOrd="0" presId="urn:microsoft.com/office/officeart/2005/8/layout/hList2"/>
    <dgm:cxn modelId="{8478B8E5-E61D-436A-B821-BDA3A7A17FA4}" type="presParOf" srcId="{B3B74B0D-C07D-46E2-AA5B-D0FD1A277F78}" destId="{875CF2B3-A2F8-407D-A8C5-ED52CEE28170}" srcOrd="3" destOrd="0" presId="urn:microsoft.com/office/officeart/2005/8/layout/hList2"/>
    <dgm:cxn modelId="{B2487133-7C83-4EE0-8640-81FA8B1532EC}" type="presParOf" srcId="{B3B74B0D-C07D-46E2-AA5B-D0FD1A277F78}" destId="{284C26AA-762F-462C-87E6-C7D1E078AC6B}" srcOrd="4" destOrd="0" presId="urn:microsoft.com/office/officeart/2005/8/layout/hList2"/>
    <dgm:cxn modelId="{53C4E0D5-09E3-4E4B-B880-E1559F9205E9}" type="presParOf" srcId="{284C26AA-762F-462C-87E6-C7D1E078AC6B}" destId="{07DFB527-BE7F-4771-BFFD-00D36539C435}" srcOrd="0" destOrd="0" presId="urn:microsoft.com/office/officeart/2005/8/layout/hList2"/>
    <dgm:cxn modelId="{54676B9E-122B-4A32-A7FF-E9A957B8940A}" type="presParOf" srcId="{284C26AA-762F-462C-87E6-C7D1E078AC6B}" destId="{834D47A0-1166-46EB-9FCE-9043C4F45422}" srcOrd="1" destOrd="0" presId="urn:microsoft.com/office/officeart/2005/8/layout/hList2"/>
    <dgm:cxn modelId="{56B3D164-7A25-4702-BCA9-61BC4C90A2C7}" type="presParOf" srcId="{284C26AA-762F-462C-87E6-C7D1E078AC6B}" destId="{DF15A78A-7AED-4482-8D43-122378315BB8}"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91C42F1-6FA9-4A66-8822-EFB9C0831EC0}" type="doc">
      <dgm:prSet loTypeId="urn:microsoft.com/office/officeart/2011/layout/ConvergingText" loCatId="process" qsTypeId="urn:microsoft.com/office/officeart/2005/8/quickstyle/simple1" qsCatId="simple" csTypeId="urn:microsoft.com/office/officeart/2005/8/colors/accent1_2" csCatId="accent1" phldr="1"/>
      <dgm:spPr/>
      <dgm:t>
        <a:bodyPr/>
        <a:lstStyle/>
        <a:p>
          <a:endParaRPr lang="en-US"/>
        </a:p>
      </dgm:t>
    </dgm:pt>
    <dgm:pt modelId="{DE8B4C9D-93C9-405F-8300-B27553193690}">
      <dgm:prSet phldrT="[Text]"/>
      <dgm:spPr/>
      <dgm:t>
        <a:bodyPr/>
        <a:lstStyle/>
        <a:p>
          <a:r>
            <a:rPr lang="en-US" dirty="0" smtClean="0"/>
            <a:t>Computer</a:t>
          </a:r>
          <a:endParaRPr lang="en-US" dirty="0"/>
        </a:p>
      </dgm:t>
    </dgm:pt>
    <dgm:pt modelId="{18A48CAD-B1E4-4452-8AE7-2FA06A135333}" type="parTrans" cxnId="{BFDB8BBC-5019-4F53-A76C-475089FECBF5}">
      <dgm:prSet/>
      <dgm:spPr/>
      <dgm:t>
        <a:bodyPr/>
        <a:lstStyle/>
        <a:p>
          <a:endParaRPr lang="en-US"/>
        </a:p>
      </dgm:t>
    </dgm:pt>
    <dgm:pt modelId="{6C67448C-CCC7-4806-BB95-34F137F1F21E}" type="sibTrans" cxnId="{BFDB8BBC-5019-4F53-A76C-475089FECBF5}">
      <dgm:prSet/>
      <dgm:spPr/>
      <dgm:t>
        <a:bodyPr/>
        <a:lstStyle/>
        <a:p>
          <a:endParaRPr lang="en-US"/>
        </a:p>
      </dgm:t>
    </dgm:pt>
    <dgm:pt modelId="{0AFD54E9-5CB2-4CA6-973A-643550D2BA77}">
      <dgm:prSet phldrT="[Text]" custT="1"/>
      <dgm:spPr/>
      <dgm:t>
        <a:bodyPr/>
        <a:lstStyle/>
        <a:p>
          <a:r>
            <a:rPr lang="en-US" sz="2800" dirty="0" smtClean="0"/>
            <a:t>Data(x)</a:t>
          </a:r>
          <a:endParaRPr lang="en-US" sz="2800" dirty="0"/>
        </a:p>
      </dgm:t>
    </dgm:pt>
    <dgm:pt modelId="{508C3B42-B1E1-4B6A-A08D-3AD686E9BEFE}" type="parTrans" cxnId="{B3C25263-792C-42BC-A5C9-79FED15768F2}">
      <dgm:prSet/>
      <dgm:spPr/>
      <dgm:t>
        <a:bodyPr/>
        <a:lstStyle/>
        <a:p>
          <a:endParaRPr lang="en-US"/>
        </a:p>
      </dgm:t>
    </dgm:pt>
    <dgm:pt modelId="{D16A1B8D-0A7D-4B41-BE35-759AEC634C83}" type="sibTrans" cxnId="{B3C25263-792C-42BC-A5C9-79FED15768F2}">
      <dgm:prSet/>
      <dgm:spPr/>
      <dgm:t>
        <a:bodyPr/>
        <a:lstStyle/>
        <a:p>
          <a:endParaRPr lang="en-US"/>
        </a:p>
      </dgm:t>
    </dgm:pt>
    <dgm:pt modelId="{F859CCC7-187A-44F2-82B3-0CBADE299462}">
      <dgm:prSet phldrT="[Text]" custT="1"/>
      <dgm:spPr/>
      <dgm:t>
        <a:bodyPr/>
        <a:lstStyle/>
        <a:p>
          <a:r>
            <a:rPr lang="en-US" sz="2800" dirty="0" smtClean="0"/>
            <a:t>Output(y)</a:t>
          </a:r>
          <a:endParaRPr lang="en-US" sz="2800" dirty="0"/>
        </a:p>
      </dgm:t>
    </dgm:pt>
    <dgm:pt modelId="{485E327D-9268-434A-BC19-B569C4F80FF6}" type="parTrans" cxnId="{C479BD80-2F3A-4437-B516-6733B94BE0C0}">
      <dgm:prSet/>
      <dgm:spPr/>
      <dgm:t>
        <a:bodyPr/>
        <a:lstStyle/>
        <a:p>
          <a:endParaRPr lang="en-US"/>
        </a:p>
      </dgm:t>
    </dgm:pt>
    <dgm:pt modelId="{C2AFD37A-086D-43CE-825D-4FC895B30490}" type="sibTrans" cxnId="{C479BD80-2F3A-4437-B516-6733B94BE0C0}">
      <dgm:prSet/>
      <dgm:spPr/>
      <dgm:t>
        <a:bodyPr/>
        <a:lstStyle/>
        <a:p>
          <a:endParaRPr lang="en-US"/>
        </a:p>
      </dgm:t>
    </dgm:pt>
    <dgm:pt modelId="{B8466B73-8598-4F53-92AD-1BE788DC99ED}">
      <dgm:prSet phldrT="[Text]"/>
      <dgm:spPr/>
      <dgm:t>
        <a:bodyPr/>
        <a:lstStyle/>
        <a:p>
          <a:r>
            <a:rPr lang="en-US" dirty="0" smtClean="0"/>
            <a:t>Program</a:t>
          </a:r>
        </a:p>
        <a:p>
          <a:r>
            <a:rPr lang="en-US" dirty="0" smtClean="0"/>
            <a:t>Y = mx +b</a:t>
          </a:r>
          <a:endParaRPr lang="en-US" dirty="0"/>
        </a:p>
      </dgm:t>
    </dgm:pt>
    <dgm:pt modelId="{985CC8EC-49DF-4B20-AFEE-B76524F9F7A5}" type="parTrans" cxnId="{FCD01F02-1064-46A2-BB06-EF6C2C490224}">
      <dgm:prSet/>
      <dgm:spPr/>
      <dgm:t>
        <a:bodyPr/>
        <a:lstStyle/>
        <a:p>
          <a:endParaRPr lang="en-US"/>
        </a:p>
      </dgm:t>
    </dgm:pt>
    <dgm:pt modelId="{85C911C8-1060-4BC2-967F-36545F28D8A4}" type="sibTrans" cxnId="{FCD01F02-1064-46A2-BB06-EF6C2C490224}">
      <dgm:prSet/>
      <dgm:spPr/>
      <dgm:t>
        <a:bodyPr/>
        <a:lstStyle/>
        <a:p>
          <a:endParaRPr lang="en-US"/>
        </a:p>
      </dgm:t>
    </dgm:pt>
    <dgm:pt modelId="{E8D09D76-9302-4C78-BA14-3C2B2433F44A}" type="pres">
      <dgm:prSet presAssocID="{491C42F1-6FA9-4A66-8822-EFB9C0831EC0}" presName="Name0" presStyleCnt="0">
        <dgm:presLayoutVars>
          <dgm:chMax/>
          <dgm:chPref val="1"/>
          <dgm:dir/>
          <dgm:animOne val="branch"/>
          <dgm:animLvl val="lvl"/>
          <dgm:resizeHandles/>
        </dgm:presLayoutVars>
      </dgm:prSet>
      <dgm:spPr/>
      <dgm:t>
        <a:bodyPr/>
        <a:lstStyle/>
        <a:p>
          <a:endParaRPr lang="en-US"/>
        </a:p>
      </dgm:t>
    </dgm:pt>
    <dgm:pt modelId="{E524FBE7-AECE-487B-88B9-F2131128912E}" type="pres">
      <dgm:prSet presAssocID="{DE8B4C9D-93C9-405F-8300-B27553193690}" presName="composite" presStyleCnt="0"/>
      <dgm:spPr/>
    </dgm:pt>
    <dgm:pt modelId="{74509581-ECD7-4FCA-8A96-8D61D2299649}" type="pres">
      <dgm:prSet presAssocID="{DE8B4C9D-93C9-405F-8300-B27553193690}" presName="ParentAccent1" presStyleLbl="alignNode1" presStyleIdx="0" presStyleCnt="34"/>
      <dgm:spPr/>
    </dgm:pt>
    <dgm:pt modelId="{B2508E88-E51E-40D8-B09F-53B90EE12D28}" type="pres">
      <dgm:prSet presAssocID="{DE8B4C9D-93C9-405F-8300-B27553193690}" presName="ParentAccent2" presStyleLbl="alignNode1" presStyleIdx="1" presStyleCnt="34"/>
      <dgm:spPr/>
    </dgm:pt>
    <dgm:pt modelId="{A45BA2E3-151D-4DCE-B0FF-958B4C834FE4}" type="pres">
      <dgm:prSet presAssocID="{DE8B4C9D-93C9-405F-8300-B27553193690}" presName="ParentAccent3" presStyleLbl="alignNode1" presStyleIdx="2" presStyleCnt="34"/>
      <dgm:spPr/>
    </dgm:pt>
    <dgm:pt modelId="{3EE449E3-9F4C-4531-9E46-DFFD49D5DD55}" type="pres">
      <dgm:prSet presAssocID="{DE8B4C9D-93C9-405F-8300-B27553193690}" presName="ParentAccent4" presStyleLbl="alignNode1" presStyleIdx="3" presStyleCnt="34"/>
      <dgm:spPr/>
    </dgm:pt>
    <dgm:pt modelId="{8AD902DC-29D4-48A6-9941-8A35EC3BF0F2}" type="pres">
      <dgm:prSet presAssocID="{DE8B4C9D-93C9-405F-8300-B27553193690}" presName="ParentAccent5" presStyleLbl="alignNode1" presStyleIdx="4" presStyleCnt="34"/>
      <dgm:spPr/>
    </dgm:pt>
    <dgm:pt modelId="{84506C69-EB82-46A8-83CC-296C6C9C23CA}" type="pres">
      <dgm:prSet presAssocID="{DE8B4C9D-93C9-405F-8300-B27553193690}" presName="ParentAccent6" presStyleLbl="alignNode1" presStyleIdx="5" presStyleCnt="34"/>
      <dgm:spPr/>
    </dgm:pt>
    <dgm:pt modelId="{5B7E59AA-1DDE-4BC6-97DC-A236D33AD08F}" type="pres">
      <dgm:prSet presAssocID="{DE8B4C9D-93C9-405F-8300-B27553193690}" presName="ParentAccent7" presStyleLbl="alignNode1" presStyleIdx="6" presStyleCnt="34"/>
      <dgm:spPr/>
    </dgm:pt>
    <dgm:pt modelId="{7AC8D418-F2A9-4CAD-B86F-20FEDEBEA623}" type="pres">
      <dgm:prSet presAssocID="{DE8B4C9D-93C9-405F-8300-B27553193690}" presName="ParentAccent8" presStyleLbl="alignNode1" presStyleIdx="7" presStyleCnt="34"/>
      <dgm:spPr/>
    </dgm:pt>
    <dgm:pt modelId="{FC297521-E251-4C28-A758-151F6BFD3657}" type="pres">
      <dgm:prSet presAssocID="{DE8B4C9D-93C9-405F-8300-B27553193690}" presName="ParentAccent9" presStyleLbl="alignNode1" presStyleIdx="8" presStyleCnt="34"/>
      <dgm:spPr/>
    </dgm:pt>
    <dgm:pt modelId="{0EB29ED6-9ED6-4781-BD7F-906EC59A9B14}" type="pres">
      <dgm:prSet presAssocID="{DE8B4C9D-93C9-405F-8300-B27553193690}" presName="ParentAccent10" presStyleLbl="alignNode1" presStyleIdx="9" presStyleCnt="34"/>
      <dgm:spPr/>
    </dgm:pt>
    <dgm:pt modelId="{FF46E7D1-D15B-4895-A4AA-4E54F368C351}" type="pres">
      <dgm:prSet presAssocID="{DE8B4C9D-93C9-405F-8300-B27553193690}" presName="Parent" presStyleLbl="alignNode1" presStyleIdx="10" presStyleCnt="34">
        <dgm:presLayoutVars>
          <dgm:chMax val="5"/>
          <dgm:chPref val="3"/>
          <dgm:bulletEnabled val="1"/>
        </dgm:presLayoutVars>
      </dgm:prSet>
      <dgm:spPr/>
      <dgm:t>
        <a:bodyPr/>
        <a:lstStyle/>
        <a:p>
          <a:endParaRPr lang="en-US"/>
        </a:p>
      </dgm:t>
    </dgm:pt>
    <dgm:pt modelId="{EED27EA3-4EC4-42C0-8168-7E61F63CA37B}" type="pres">
      <dgm:prSet presAssocID="{0AFD54E9-5CB2-4CA6-973A-643550D2BA77}" presName="Child1Accent1" presStyleLbl="alignNode1" presStyleIdx="11" presStyleCnt="34"/>
      <dgm:spPr/>
    </dgm:pt>
    <dgm:pt modelId="{DEC1EF8F-DD81-444C-8550-F1C8DC06D443}" type="pres">
      <dgm:prSet presAssocID="{0AFD54E9-5CB2-4CA6-973A-643550D2BA77}" presName="Child1Accent2" presStyleLbl="alignNode1" presStyleIdx="12" presStyleCnt="34"/>
      <dgm:spPr/>
    </dgm:pt>
    <dgm:pt modelId="{0E1681A8-5AEA-4F7B-81A0-EDA4DF3B96FE}" type="pres">
      <dgm:prSet presAssocID="{0AFD54E9-5CB2-4CA6-973A-643550D2BA77}" presName="Child1Accent3" presStyleLbl="alignNode1" presStyleIdx="13" presStyleCnt="34"/>
      <dgm:spPr/>
    </dgm:pt>
    <dgm:pt modelId="{AF6449B4-ADB4-452D-B028-E8DC41744098}" type="pres">
      <dgm:prSet presAssocID="{0AFD54E9-5CB2-4CA6-973A-643550D2BA77}" presName="Child1Accent4" presStyleLbl="alignNode1" presStyleIdx="14" presStyleCnt="34"/>
      <dgm:spPr/>
    </dgm:pt>
    <dgm:pt modelId="{D8555200-3C37-4ECA-B502-7C23D390761F}" type="pres">
      <dgm:prSet presAssocID="{0AFD54E9-5CB2-4CA6-973A-643550D2BA77}" presName="Child1Accent5" presStyleLbl="alignNode1" presStyleIdx="15" presStyleCnt="34"/>
      <dgm:spPr/>
    </dgm:pt>
    <dgm:pt modelId="{169EDE17-55BB-4D74-A5B5-8AA9087EA008}" type="pres">
      <dgm:prSet presAssocID="{0AFD54E9-5CB2-4CA6-973A-643550D2BA77}" presName="Child1Accent6" presStyleLbl="alignNode1" presStyleIdx="16" presStyleCnt="34"/>
      <dgm:spPr/>
    </dgm:pt>
    <dgm:pt modelId="{0EF3F3D1-DEDD-4E37-939C-A5FA89BAABF9}" type="pres">
      <dgm:prSet presAssocID="{0AFD54E9-5CB2-4CA6-973A-643550D2BA77}" presName="Child1Accent7" presStyleLbl="alignNode1" presStyleIdx="17" presStyleCnt="34"/>
      <dgm:spPr/>
    </dgm:pt>
    <dgm:pt modelId="{CCB9B42B-0F07-4476-A317-5CD05A2DA448}" type="pres">
      <dgm:prSet presAssocID="{0AFD54E9-5CB2-4CA6-973A-643550D2BA77}" presName="Child1Accent8" presStyleLbl="alignNode1" presStyleIdx="18" presStyleCnt="34"/>
      <dgm:spPr/>
    </dgm:pt>
    <dgm:pt modelId="{412E95EE-55E0-4315-8FCC-A66F57292E9C}" type="pres">
      <dgm:prSet presAssocID="{0AFD54E9-5CB2-4CA6-973A-643550D2BA77}" presName="Child1Accent9" presStyleLbl="alignNode1" presStyleIdx="19" presStyleCnt="34"/>
      <dgm:spPr/>
    </dgm:pt>
    <dgm:pt modelId="{897A9D2D-26F8-4E7A-AEC6-3E1E94290E0F}" type="pres">
      <dgm:prSet presAssocID="{0AFD54E9-5CB2-4CA6-973A-643550D2BA77}" presName="Child1" presStyleLbl="revTx" presStyleIdx="0" presStyleCnt="3">
        <dgm:presLayoutVars>
          <dgm:chMax/>
          <dgm:chPref val="0"/>
          <dgm:bulletEnabled val="1"/>
        </dgm:presLayoutVars>
      </dgm:prSet>
      <dgm:spPr/>
      <dgm:t>
        <a:bodyPr/>
        <a:lstStyle/>
        <a:p>
          <a:endParaRPr lang="en-US"/>
        </a:p>
      </dgm:t>
    </dgm:pt>
    <dgm:pt modelId="{B987B44F-4BC6-47AD-B321-0D55F3FA88A4}" type="pres">
      <dgm:prSet presAssocID="{F859CCC7-187A-44F2-82B3-0CBADE299462}" presName="Child2Accent1" presStyleLbl="alignNode1" presStyleIdx="20" presStyleCnt="34"/>
      <dgm:spPr/>
    </dgm:pt>
    <dgm:pt modelId="{5B520D26-4FD5-4F7F-A903-40C03F78D804}" type="pres">
      <dgm:prSet presAssocID="{F859CCC7-187A-44F2-82B3-0CBADE299462}" presName="Child2Accent2" presStyleLbl="alignNode1" presStyleIdx="21" presStyleCnt="34"/>
      <dgm:spPr/>
    </dgm:pt>
    <dgm:pt modelId="{1AE82FD7-3AB8-4831-BBBA-5692989F4929}" type="pres">
      <dgm:prSet presAssocID="{F859CCC7-187A-44F2-82B3-0CBADE299462}" presName="Child2Accent3" presStyleLbl="alignNode1" presStyleIdx="22" presStyleCnt="34"/>
      <dgm:spPr/>
    </dgm:pt>
    <dgm:pt modelId="{EB8F3004-7062-4C08-9A2A-CAF74295DA49}" type="pres">
      <dgm:prSet presAssocID="{F859CCC7-187A-44F2-82B3-0CBADE299462}" presName="Child2Accent4" presStyleLbl="alignNode1" presStyleIdx="23" presStyleCnt="34"/>
      <dgm:spPr/>
    </dgm:pt>
    <dgm:pt modelId="{5A7D4674-F23D-4EA3-8B22-56E2140E61F5}" type="pres">
      <dgm:prSet presAssocID="{F859CCC7-187A-44F2-82B3-0CBADE299462}" presName="Child2Accent5" presStyleLbl="alignNode1" presStyleIdx="24" presStyleCnt="34"/>
      <dgm:spPr/>
    </dgm:pt>
    <dgm:pt modelId="{AD3BD0FD-568E-49F1-BB5F-A7E30B855BE9}" type="pres">
      <dgm:prSet presAssocID="{F859CCC7-187A-44F2-82B3-0CBADE299462}" presName="Child2Accent6" presStyleLbl="alignNode1" presStyleIdx="25" presStyleCnt="34"/>
      <dgm:spPr/>
    </dgm:pt>
    <dgm:pt modelId="{5B6904E6-0278-4467-AE04-D6C49ACB19F3}" type="pres">
      <dgm:prSet presAssocID="{F859CCC7-187A-44F2-82B3-0CBADE299462}" presName="Child2Accent7" presStyleLbl="alignNode1" presStyleIdx="26" presStyleCnt="34"/>
      <dgm:spPr/>
    </dgm:pt>
    <dgm:pt modelId="{CB47088C-9FE3-40E8-8AFB-AF9C3F8A6D90}" type="pres">
      <dgm:prSet presAssocID="{F859CCC7-187A-44F2-82B3-0CBADE299462}" presName="Child2" presStyleLbl="revTx" presStyleIdx="1" presStyleCnt="3" custScaleX="138590" custScaleY="145028" custLinFactY="100000" custLinFactNeighborX="-6148" custLinFactNeighborY="174962">
        <dgm:presLayoutVars>
          <dgm:chMax/>
          <dgm:chPref val="0"/>
          <dgm:bulletEnabled val="1"/>
        </dgm:presLayoutVars>
      </dgm:prSet>
      <dgm:spPr/>
      <dgm:t>
        <a:bodyPr/>
        <a:lstStyle/>
        <a:p>
          <a:endParaRPr lang="en-US"/>
        </a:p>
      </dgm:t>
    </dgm:pt>
    <dgm:pt modelId="{52E82BFA-48A9-4073-9CB7-AF8F0969067D}" type="pres">
      <dgm:prSet presAssocID="{B8466B73-8598-4F53-92AD-1BE788DC99ED}" presName="Child3Accent1" presStyleLbl="alignNode1" presStyleIdx="27" presStyleCnt="34"/>
      <dgm:spPr/>
    </dgm:pt>
    <dgm:pt modelId="{45AE0EF5-9D1D-418F-8C4D-605BE39A4995}" type="pres">
      <dgm:prSet presAssocID="{B8466B73-8598-4F53-92AD-1BE788DC99ED}" presName="Child3Accent2" presStyleLbl="alignNode1" presStyleIdx="28" presStyleCnt="34"/>
      <dgm:spPr/>
    </dgm:pt>
    <dgm:pt modelId="{9E3A92BE-2790-4D95-B0E4-2CC4B00C2165}" type="pres">
      <dgm:prSet presAssocID="{B8466B73-8598-4F53-92AD-1BE788DC99ED}" presName="Child3Accent3" presStyleLbl="alignNode1" presStyleIdx="29" presStyleCnt="34"/>
      <dgm:spPr/>
    </dgm:pt>
    <dgm:pt modelId="{5EBD86C4-A999-4672-A1AA-826DF0F3D16C}" type="pres">
      <dgm:prSet presAssocID="{B8466B73-8598-4F53-92AD-1BE788DC99ED}" presName="Child3Accent4" presStyleLbl="alignNode1" presStyleIdx="30" presStyleCnt="34"/>
      <dgm:spPr/>
    </dgm:pt>
    <dgm:pt modelId="{23D4F2A3-B344-4492-A363-FC3583EE3E8E}" type="pres">
      <dgm:prSet presAssocID="{B8466B73-8598-4F53-92AD-1BE788DC99ED}" presName="Child3Accent5" presStyleLbl="alignNode1" presStyleIdx="31" presStyleCnt="34"/>
      <dgm:spPr/>
    </dgm:pt>
    <dgm:pt modelId="{CE64FE80-773E-44EA-BE5A-48F798159C85}" type="pres">
      <dgm:prSet presAssocID="{B8466B73-8598-4F53-92AD-1BE788DC99ED}" presName="Child3Accent6" presStyleLbl="alignNode1" presStyleIdx="32" presStyleCnt="34"/>
      <dgm:spPr/>
    </dgm:pt>
    <dgm:pt modelId="{776E446B-F5C0-400B-8243-0184308E26B4}" type="pres">
      <dgm:prSet presAssocID="{B8466B73-8598-4F53-92AD-1BE788DC99ED}" presName="Child3Accent7" presStyleLbl="alignNode1" presStyleIdx="33" presStyleCnt="34"/>
      <dgm:spPr/>
    </dgm:pt>
    <dgm:pt modelId="{A3D000B4-3E1B-498D-837B-092229B85EB5}" type="pres">
      <dgm:prSet presAssocID="{B8466B73-8598-4F53-92AD-1BE788DC99ED}" presName="Child3" presStyleLbl="revTx" presStyleIdx="2" presStyleCnt="3" custScaleY="480815" custLinFactX="96005" custLinFactY="-127920" custLinFactNeighborX="100000" custLinFactNeighborY="-200000">
        <dgm:presLayoutVars>
          <dgm:chMax/>
          <dgm:chPref val="0"/>
          <dgm:bulletEnabled val="1"/>
        </dgm:presLayoutVars>
      </dgm:prSet>
      <dgm:spPr/>
      <dgm:t>
        <a:bodyPr/>
        <a:lstStyle/>
        <a:p>
          <a:endParaRPr lang="en-US"/>
        </a:p>
      </dgm:t>
    </dgm:pt>
  </dgm:ptLst>
  <dgm:cxnLst>
    <dgm:cxn modelId="{D6E84020-40F9-42E0-BA36-56DA0ED03092}" type="presOf" srcId="{F859CCC7-187A-44F2-82B3-0CBADE299462}" destId="{CB47088C-9FE3-40E8-8AFB-AF9C3F8A6D90}" srcOrd="0" destOrd="0" presId="urn:microsoft.com/office/officeart/2011/layout/ConvergingText"/>
    <dgm:cxn modelId="{C479BD80-2F3A-4437-B516-6733B94BE0C0}" srcId="{DE8B4C9D-93C9-405F-8300-B27553193690}" destId="{F859CCC7-187A-44F2-82B3-0CBADE299462}" srcOrd="1" destOrd="0" parTransId="{485E327D-9268-434A-BC19-B569C4F80FF6}" sibTransId="{C2AFD37A-086D-43CE-825D-4FC895B30490}"/>
    <dgm:cxn modelId="{FCD01F02-1064-46A2-BB06-EF6C2C490224}" srcId="{DE8B4C9D-93C9-405F-8300-B27553193690}" destId="{B8466B73-8598-4F53-92AD-1BE788DC99ED}" srcOrd="2" destOrd="0" parTransId="{985CC8EC-49DF-4B20-AFEE-B76524F9F7A5}" sibTransId="{85C911C8-1060-4BC2-967F-36545F28D8A4}"/>
    <dgm:cxn modelId="{C69617C1-F0F7-4519-B279-CDEEEE1DF79F}" type="presOf" srcId="{B8466B73-8598-4F53-92AD-1BE788DC99ED}" destId="{A3D000B4-3E1B-498D-837B-092229B85EB5}" srcOrd="0" destOrd="0" presId="urn:microsoft.com/office/officeart/2011/layout/ConvergingText"/>
    <dgm:cxn modelId="{F7D80E3B-62D5-4AC1-A188-970FEA5AAAA5}" type="presOf" srcId="{491C42F1-6FA9-4A66-8822-EFB9C0831EC0}" destId="{E8D09D76-9302-4C78-BA14-3C2B2433F44A}" srcOrd="0" destOrd="0" presId="urn:microsoft.com/office/officeart/2011/layout/ConvergingText"/>
    <dgm:cxn modelId="{B1231C0B-C076-4EF8-8494-6056744210A0}" type="presOf" srcId="{0AFD54E9-5CB2-4CA6-973A-643550D2BA77}" destId="{897A9D2D-26F8-4E7A-AEC6-3E1E94290E0F}" srcOrd="0" destOrd="0" presId="urn:microsoft.com/office/officeart/2011/layout/ConvergingText"/>
    <dgm:cxn modelId="{BFDB8BBC-5019-4F53-A76C-475089FECBF5}" srcId="{491C42F1-6FA9-4A66-8822-EFB9C0831EC0}" destId="{DE8B4C9D-93C9-405F-8300-B27553193690}" srcOrd="0" destOrd="0" parTransId="{18A48CAD-B1E4-4452-8AE7-2FA06A135333}" sibTransId="{6C67448C-CCC7-4806-BB95-34F137F1F21E}"/>
    <dgm:cxn modelId="{B3C25263-792C-42BC-A5C9-79FED15768F2}" srcId="{DE8B4C9D-93C9-405F-8300-B27553193690}" destId="{0AFD54E9-5CB2-4CA6-973A-643550D2BA77}" srcOrd="0" destOrd="0" parTransId="{508C3B42-B1E1-4B6A-A08D-3AD686E9BEFE}" sibTransId="{D16A1B8D-0A7D-4B41-BE35-759AEC634C83}"/>
    <dgm:cxn modelId="{FB76EF2F-E55B-4390-9A40-67D9E19A8703}" type="presOf" srcId="{DE8B4C9D-93C9-405F-8300-B27553193690}" destId="{FF46E7D1-D15B-4895-A4AA-4E54F368C351}" srcOrd="0" destOrd="0" presId="urn:microsoft.com/office/officeart/2011/layout/ConvergingText"/>
    <dgm:cxn modelId="{B5AEAB49-1EFA-44E5-BE98-E21270BA6A42}" type="presParOf" srcId="{E8D09D76-9302-4C78-BA14-3C2B2433F44A}" destId="{E524FBE7-AECE-487B-88B9-F2131128912E}" srcOrd="0" destOrd="0" presId="urn:microsoft.com/office/officeart/2011/layout/ConvergingText"/>
    <dgm:cxn modelId="{B0629ED2-14DB-45DE-91E3-D39BFDE0AC4C}" type="presParOf" srcId="{E524FBE7-AECE-487B-88B9-F2131128912E}" destId="{74509581-ECD7-4FCA-8A96-8D61D2299649}" srcOrd="0" destOrd="0" presId="urn:microsoft.com/office/officeart/2011/layout/ConvergingText"/>
    <dgm:cxn modelId="{2B4AA745-60AE-4304-BC06-FAD7B934DD82}" type="presParOf" srcId="{E524FBE7-AECE-487B-88B9-F2131128912E}" destId="{B2508E88-E51E-40D8-B09F-53B90EE12D28}" srcOrd="1" destOrd="0" presId="urn:microsoft.com/office/officeart/2011/layout/ConvergingText"/>
    <dgm:cxn modelId="{87961DF8-8A0E-4418-8CA4-3DF88F7F4E6D}" type="presParOf" srcId="{E524FBE7-AECE-487B-88B9-F2131128912E}" destId="{A45BA2E3-151D-4DCE-B0FF-958B4C834FE4}" srcOrd="2" destOrd="0" presId="urn:microsoft.com/office/officeart/2011/layout/ConvergingText"/>
    <dgm:cxn modelId="{EDEEC966-A035-4288-A827-4BDEEA6AD977}" type="presParOf" srcId="{E524FBE7-AECE-487B-88B9-F2131128912E}" destId="{3EE449E3-9F4C-4531-9E46-DFFD49D5DD55}" srcOrd="3" destOrd="0" presId="urn:microsoft.com/office/officeart/2011/layout/ConvergingText"/>
    <dgm:cxn modelId="{C1D9BE9A-3657-4832-8085-E83F9A83E46E}" type="presParOf" srcId="{E524FBE7-AECE-487B-88B9-F2131128912E}" destId="{8AD902DC-29D4-48A6-9941-8A35EC3BF0F2}" srcOrd="4" destOrd="0" presId="urn:microsoft.com/office/officeart/2011/layout/ConvergingText"/>
    <dgm:cxn modelId="{464BB41D-CF1F-4DD2-810A-2A47AAB4BEE1}" type="presParOf" srcId="{E524FBE7-AECE-487B-88B9-F2131128912E}" destId="{84506C69-EB82-46A8-83CC-296C6C9C23CA}" srcOrd="5" destOrd="0" presId="urn:microsoft.com/office/officeart/2011/layout/ConvergingText"/>
    <dgm:cxn modelId="{097C5752-4886-4174-A5E1-47D4AD65E3C6}" type="presParOf" srcId="{E524FBE7-AECE-487B-88B9-F2131128912E}" destId="{5B7E59AA-1DDE-4BC6-97DC-A236D33AD08F}" srcOrd="6" destOrd="0" presId="urn:microsoft.com/office/officeart/2011/layout/ConvergingText"/>
    <dgm:cxn modelId="{3DDC8F1B-6DEA-45DE-BAA5-1178BD92D5BB}" type="presParOf" srcId="{E524FBE7-AECE-487B-88B9-F2131128912E}" destId="{7AC8D418-F2A9-4CAD-B86F-20FEDEBEA623}" srcOrd="7" destOrd="0" presId="urn:microsoft.com/office/officeart/2011/layout/ConvergingText"/>
    <dgm:cxn modelId="{06271BB9-D61F-4233-A8C3-97EC34F00015}" type="presParOf" srcId="{E524FBE7-AECE-487B-88B9-F2131128912E}" destId="{FC297521-E251-4C28-A758-151F6BFD3657}" srcOrd="8" destOrd="0" presId="urn:microsoft.com/office/officeart/2011/layout/ConvergingText"/>
    <dgm:cxn modelId="{65B6EC52-C58B-4566-97D9-2CE11241980E}" type="presParOf" srcId="{E524FBE7-AECE-487B-88B9-F2131128912E}" destId="{0EB29ED6-9ED6-4781-BD7F-906EC59A9B14}" srcOrd="9" destOrd="0" presId="urn:microsoft.com/office/officeart/2011/layout/ConvergingText"/>
    <dgm:cxn modelId="{F2A1DE97-5093-48C0-990B-948FE1849506}" type="presParOf" srcId="{E524FBE7-AECE-487B-88B9-F2131128912E}" destId="{FF46E7D1-D15B-4895-A4AA-4E54F368C351}" srcOrd="10" destOrd="0" presId="urn:microsoft.com/office/officeart/2011/layout/ConvergingText"/>
    <dgm:cxn modelId="{54893A3C-790F-40E7-81BF-91B8CB7EF33B}" type="presParOf" srcId="{E524FBE7-AECE-487B-88B9-F2131128912E}" destId="{EED27EA3-4EC4-42C0-8168-7E61F63CA37B}" srcOrd="11" destOrd="0" presId="urn:microsoft.com/office/officeart/2011/layout/ConvergingText"/>
    <dgm:cxn modelId="{0BA0F15A-00C6-472A-9658-8DA85C7FB4C0}" type="presParOf" srcId="{E524FBE7-AECE-487B-88B9-F2131128912E}" destId="{DEC1EF8F-DD81-444C-8550-F1C8DC06D443}" srcOrd="12" destOrd="0" presId="urn:microsoft.com/office/officeart/2011/layout/ConvergingText"/>
    <dgm:cxn modelId="{D6C8710B-CB6D-40BC-A3B3-E86CAB4C9647}" type="presParOf" srcId="{E524FBE7-AECE-487B-88B9-F2131128912E}" destId="{0E1681A8-5AEA-4F7B-81A0-EDA4DF3B96FE}" srcOrd="13" destOrd="0" presId="urn:microsoft.com/office/officeart/2011/layout/ConvergingText"/>
    <dgm:cxn modelId="{DA1C63E6-3F24-449C-A1CA-CB7475A2AEA7}" type="presParOf" srcId="{E524FBE7-AECE-487B-88B9-F2131128912E}" destId="{AF6449B4-ADB4-452D-B028-E8DC41744098}" srcOrd="14" destOrd="0" presId="urn:microsoft.com/office/officeart/2011/layout/ConvergingText"/>
    <dgm:cxn modelId="{43ECB543-133F-4D87-9CC0-5B60906D19C2}" type="presParOf" srcId="{E524FBE7-AECE-487B-88B9-F2131128912E}" destId="{D8555200-3C37-4ECA-B502-7C23D390761F}" srcOrd="15" destOrd="0" presId="urn:microsoft.com/office/officeart/2011/layout/ConvergingText"/>
    <dgm:cxn modelId="{8B9A396A-FB3E-4544-9687-CA326611F753}" type="presParOf" srcId="{E524FBE7-AECE-487B-88B9-F2131128912E}" destId="{169EDE17-55BB-4D74-A5B5-8AA9087EA008}" srcOrd="16" destOrd="0" presId="urn:microsoft.com/office/officeart/2011/layout/ConvergingText"/>
    <dgm:cxn modelId="{E001E347-DFA6-4863-8A8F-30284A11CB3C}" type="presParOf" srcId="{E524FBE7-AECE-487B-88B9-F2131128912E}" destId="{0EF3F3D1-DEDD-4E37-939C-A5FA89BAABF9}" srcOrd="17" destOrd="0" presId="urn:microsoft.com/office/officeart/2011/layout/ConvergingText"/>
    <dgm:cxn modelId="{BDA4CCD2-9E4F-40D0-A338-02D89AFECC58}" type="presParOf" srcId="{E524FBE7-AECE-487B-88B9-F2131128912E}" destId="{CCB9B42B-0F07-4476-A317-5CD05A2DA448}" srcOrd="18" destOrd="0" presId="urn:microsoft.com/office/officeart/2011/layout/ConvergingText"/>
    <dgm:cxn modelId="{CE658593-90B3-4A6F-9E73-1D64A7683308}" type="presParOf" srcId="{E524FBE7-AECE-487B-88B9-F2131128912E}" destId="{412E95EE-55E0-4315-8FCC-A66F57292E9C}" srcOrd="19" destOrd="0" presId="urn:microsoft.com/office/officeart/2011/layout/ConvergingText"/>
    <dgm:cxn modelId="{805C7165-46B6-4F62-94BE-0D1B6484C72B}" type="presParOf" srcId="{E524FBE7-AECE-487B-88B9-F2131128912E}" destId="{897A9D2D-26F8-4E7A-AEC6-3E1E94290E0F}" srcOrd="20" destOrd="0" presId="urn:microsoft.com/office/officeart/2011/layout/ConvergingText"/>
    <dgm:cxn modelId="{3CE92A79-A5A4-4F97-AF34-19B86530FB14}" type="presParOf" srcId="{E524FBE7-AECE-487B-88B9-F2131128912E}" destId="{B987B44F-4BC6-47AD-B321-0D55F3FA88A4}" srcOrd="21" destOrd="0" presId="urn:microsoft.com/office/officeart/2011/layout/ConvergingText"/>
    <dgm:cxn modelId="{1108D17E-61D4-4963-98FB-0F83ABB029BB}" type="presParOf" srcId="{E524FBE7-AECE-487B-88B9-F2131128912E}" destId="{5B520D26-4FD5-4F7F-A903-40C03F78D804}" srcOrd="22" destOrd="0" presId="urn:microsoft.com/office/officeart/2011/layout/ConvergingText"/>
    <dgm:cxn modelId="{69998125-79B0-48A8-9F16-B886F86E1645}" type="presParOf" srcId="{E524FBE7-AECE-487B-88B9-F2131128912E}" destId="{1AE82FD7-3AB8-4831-BBBA-5692989F4929}" srcOrd="23" destOrd="0" presId="urn:microsoft.com/office/officeart/2011/layout/ConvergingText"/>
    <dgm:cxn modelId="{A4F1E273-ED7E-4CED-8C00-7628D219C796}" type="presParOf" srcId="{E524FBE7-AECE-487B-88B9-F2131128912E}" destId="{EB8F3004-7062-4C08-9A2A-CAF74295DA49}" srcOrd="24" destOrd="0" presId="urn:microsoft.com/office/officeart/2011/layout/ConvergingText"/>
    <dgm:cxn modelId="{6ABE0724-0D01-41F3-B548-02934BBC936B}" type="presParOf" srcId="{E524FBE7-AECE-487B-88B9-F2131128912E}" destId="{5A7D4674-F23D-4EA3-8B22-56E2140E61F5}" srcOrd="25" destOrd="0" presId="urn:microsoft.com/office/officeart/2011/layout/ConvergingText"/>
    <dgm:cxn modelId="{9DA91CFA-0057-4B87-80EF-939C6E96C303}" type="presParOf" srcId="{E524FBE7-AECE-487B-88B9-F2131128912E}" destId="{AD3BD0FD-568E-49F1-BB5F-A7E30B855BE9}" srcOrd="26" destOrd="0" presId="urn:microsoft.com/office/officeart/2011/layout/ConvergingText"/>
    <dgm:cxn modelId="{3F89C975-6FE5-44A9-BDB8-FF011F8F3114}" type="presParOf" srcId="{E524FBE7-AECE-487B-88B9-F2131128912E}" destId="{5B6904E6-0278-4467-AE04-D6C49ACB19F3}" srcOrd="27" destOrd="0" presId="urn:microsoft.com/office/officeart/2011/layout/ConvergingText"/>
    <dgm:cxn modelId="{331A925F-BE79-4E6D-AB14-7EA41B624E32}" type="presParOf" srcId="{E524FBE7-AECE-487B-88B9-F2131128912E}" destId="{CB47088C-9FE3-40E8-8AFB-AF9C3F8A6D90}" srcOrd="28" destOrd="0" presId="urn:microsoft.com/office/officeart/2011/layout/ConvergingText"/>
    <dgm:cxn modelId="{2584587B-3D07-4EB8-B3C6-DBCC403B5A4D}" type="presParOf" srcId="{E524FBE7-AECE-487B-88B9-F2131128912E}" destId="{52E82BFA-48A9-4073-9CB7-AF8F0969067D}" srcOrd="29" destOrd="0" presId="urn:microsoft.com/office/officeart/2011/layout/ConvergingText"/>
    <dgm:cxn modelId="{602A1FB9-821C-4EA6-97AA-EF09B530C8B4}" type="presParOf" srcId="{E524FBE7-AECE-487B-88B9-F2131128912E}" destId="{45AE0EF5-9D1D-418F-8C4D-605BE39A4995}" srcOrd="30" destOrd="0" presId="urn:microsoft.com/office/officeart/2011/layout/ConvergingText"/>
    <dgm:cxn modelId="{D2948794-D219-4A16-B81D-76B0FB80E516}" type="presParOf" srcId="{E524FBE7-AECE-487B-88B9-F2131128912E}" destId="{9E3A92BE-2790-4D95-B0E4-2CC4B00C2165}" srcOrd="31" destOrd="0" presId="urn:microsoft.com/office/officeart/2011/layout/ConvergingText"/>
    <dgm:cxn modelId="{E99E9EC0-F92D-4FDE-9BAD-12F14A2EB79F}" type="presParOf" srcId="{E524FBE7-AECE-487B-88B9-F2131128912E}" destId="{5EBD86C4-A999-4672-A1AA-826DF0F3D16C}" srcOrd="32" destOrd="0" presId="urn:microsoft.com/office/officeart/2011/layout/ConvergingText"/>
    <dgm:cxn modelId="{C35203A5-18BD-48FB-A0AE-A3244DBD67EB}" type="presParOf" srcId="{E524FBE7-AECE-487B-88B9-F2131128912E}" destId="{23D4F2A3-B344-4492-A363-FC3583EE3E8E}" srcOrd="33" destOrd="0" presId="urn:microsoft.com/office/officeart/2011/layout/ConvergingText"/>
    <dgm:cxn modelId="{C2637AFD-0BE9-4295-9960-F8D92F60DF31}" type="presParOf" srcId="{E524FBE7-AECE-487B-88B9-F2131128912E}" destId="{CE64FE80-773E-44EA-BE5A-48F798159C85}" srcOrd="34" destOrd="0" presId="urn:microsoft.com/office/officeart/2011/layout/ConvergingText"/>
    <dgm:cxn modelId="{FE35B40E-592F-4CD5-9170-A21A0045C9CB}" type="presParOf" srcId="{E524FBE7-AECE-487B-88B9-F2131128912E}" destId="{776E446B-F5C0-400B-8243-0184308E26B4}" srcOrd="35" destOrd="0" presId="urn:microsoft.com/office/officeart/2011/layout/ConvergingText"/>
    <dgm:cxn modelId="{F5F0AE8B-8EC1-41CE-8C8D-279BE68BAADC}" type="presParOf" srcId="{E524FBE7-AECE-487B-88B9-F2131128912E}" destId="{A3D000B4-3E1B-498D-837B-092229B85EB5}" srcOrd="36" destOrd="0" presId="urn:microsoft.com/office/officeart/2011/layout/Converging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E6D08-A23D-4CA8-9538-04AC28CC21BD}">
      <dsp:nvSpPr>
        <dsp:cNvPr id="0" name=""/>
        <dsp:cNvSpPr/>
      </dsp:nvSpPr>
      <dsp:spPr>
        <a:xfrm>
          <a:off x="686280" y="1135669"/>
          <a:ext cx="2724481" cy="2381539"/>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Logistics</a:t>
          </a:r>
          <a:endParaRPr lang="en-US" sz="1200" kern="1200" dirty="0"/>
        </a:p>
        <a:p>
          <a:pPr marL="114300" lvl="1" indent="-114300" algn="l" defTabSz="533400">
            <a:lnSpc>
              <a:spcPct val="90000"/>
            </a:lnSpc>
            <a:spcBef>
              <a:spcPct val="0"/>
            </a:spcBef>
            <a:spcAft>
              <a:spcPct val="15000"/>
            </a:spcAft>
            <a:buChar char="••"/>
          </a:pPr>
          <a:r>
            <a:rPr lang="en-US" sz="1200" kern="1200" dirty="0" smtClean="0"/>
            <a:t>Tutorial 1 Troubleshooting page</a:t>
          </a:r>
          <a:endParaRPr lang="en-US" sz="1200" kern="1200" dirty="0"/>
        </a:p>
        <a:p>
          <a:pPr marL="114300" lvl="1" indent="-114300" algn="l" defTabSz="533400">
            <a:lnSpc>
              <a:spcPct val="90000"/>
            </a:lnSpc>
            <a:spcBef>
              <a:spcPct val="0"/>
            </a:spcBef>
            <a:spcAft>
              <a:spcPct val="15000"/>
            </a:spcAft>
            <a:buChar char="••"/>
          </a:pPr>
          <a:r>
            <a:rPr lang="en-US" sz="1200" kern="1200" dirty="0" smtClean="0"/>
            <a:t>Intro to ML and Human Activity Recognition</a:t>
          </a:r>
          <a:endParaRPr lang="en-US" sz="1200" kern="1200" dirty="0"/>
        </a:p>
      </dsp:txBody>
      <dsp:txXfrm>
        <a:off x="1367400" y="1492900"/>
        <a:ext cx="1328185" cy="1667077"/>
      </dsp:txXfrm>
    </dsp:sp>
    <dsp:sp modelId="{744C243B-F446-467F-88A4-33DC928026E5}">
      <dsp:nvSpPr>
        <dsp:cNvPr id="0" name=""/>
        <dsp:cNvSpPr/>
      </dsp:nvSpPr>
      <dsp:spPr>
        <a:xfrm>
          <a:off x="5160" y="1645319"/>
          <a:ext cx="1362240" cy="136224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Part 1</a:t>
          </a:r>
          <a:endParaRPr lang="en-US" sz="3400" kern="1200" dirty="0"/>
        </a:p>
      </dsp:txBody>
      <dsp:txXfrm>
        <a:off x="204655" y="1844814"/>
        <a:ext cx="963250" cy="963250"/>
      </dsp:txXfrm>
    </dsp:sp>
    <dsp:sp modelId="{3C1CF4F5-0C38-465C-BCC1-8199464466E8}">
      <dsp:nvSpPr>
        <dsp:cNvPr id="0" name=""/>
        <dsp:cNvSpPr/>
      </dsp:nvSpPr>
      <dsp:spPr>
        <a:xfrm>
          <a:off x="4293711" y="1215451"/>
          <a:ext cx="2724481" cy="2381539"/>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lvl="0" algn="l" defTabSz="533400">
            <a:lnSpc>
              <a:spcPct val="90000"/>
            </a:lnSpc>
            <a:spcBef>
              <a:spcPct val="0"/>
            </a:spcBef>
            <a:spcAft>
              <a:spcPct val="35000"/>
            </a:spcAft>
          </a:pPr>
          <a:r>
            <a:rPr lang="en-US" sz="1200" kern="1200" dirty="0" smtClean="0"/>
            <a:t>Linear and Logistic Regression using Python</a:t>
          </a:r>
        </a:p>
        <a:p>
          <a:pPr lvl="0" algn="l" defTabSz="533400">
            <a:lnSpc>
              <a:spcPct val="90000"/>
            </a:lnSpc>
            <a:spcBef>
              <a:spcPct val="0"/>
            </a:spcBef>
            <a:spcAft>
              <a:spcPct val="35000"/>
            </a:spcAft>
          </a:pPr>
          <a:r>
            <a:rPr lang="en-US" sz="1200" kern="1200" dirty="0" smtClean="0"/>
            <a:t>Questions</a:t>
          </a:r>
          <a:endParaRPr lang="en-US" sz="1200" kern="1200" dirty="0"/>
        </a:p>
      </dsp:txBody>
      <dsp:txXfrm>
        <a:off x="4974832" y="1572682"/>
        <a:ext cx="1328185" cy="1667077"/>
      </dsp:txXfrm>
    </dsp:sp>
    <dsp:sp modelId="{B176784B-B130-4A1E-9EEB-A0E80CFE6DDE}">
      <dsp:nvSpPr>
        <dsp:cNvPr id="0" name=""/>
        <dsp:cNvSpPr/>
      </dsp:nvSpPr>
      <dsp:spPr>
        <a:xfrm>
          <a:off x="3581042" y="1645319"/>
          <a:ext cx="1362240" cy="136224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Part 2</a:t>
          </a:r>
          <a:endParaRPr lang="en-US" sz="3400" kern="1200" dirty="0"/>
        </a:p>
      </dsp:txBody>
      <dsp:txXfrm>
        <a:off x="3780537" y="1844814"/>
        <a:ext cx="963250" cy="963250"/>
      </dsp:txXfrm>
    </dsp:sp>
    <dsp:sp modelId="{112D59EA-47CC-45D3-8374-EEDD4251CBCC}">
      <dsp:nvSpPr>
        <dsp:cNvPr id="0" name=""/>
        <dsp:cNvSpPr/>
      </dsp:nvSpPr>
      <dsp:spPr>
        <a:xfrm>
          <a:off x="7838044" y="1180823"/>
          <a:ext cx="2724481" cy="2381539"/>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solidFill>
                <a:srgbClr val="00B050"/>
              </a:solidFill>
            </a:rPr>
            <a:t>Homework</a:t>
          </a:r>
          <a:endParaRPr lang="en-US" sz="1200" kern="1200" dirty="0">
            <a:solidFill>
              <a:srgbClr val="00B050"/>
            </a:solidFill>
          </a:endParaRPr>
        </a:p>
        <a:p>
          <a:pPr marL="114300" lvl="1" indent="-114300" algn="l" defTabSz="533400">
            <a:lnSpc>
              <a:spcPct val="90000"/>
            </a:lnSpc>
            <a:spcBef>
              <a:spcPct val="0"/>
            </a:spcBef>
            <a:spcAft>
              <a:spcPct val="15000"/>
            </a:spcAft>
            <a:buChar char="••"/>
          </a:pPr>
          <a:r>
            <a:rPr lang="en-US" sz="1200" kern="1200" dirty="0" smtClean="0"/>
            <a:t>Projects and Teams</a:t>
          </a:r>
          <a:endParaRPr lang="en-US" sz="1200" kern="1200" dirty="0"/>
        </a:p>
        <a:p>
          <a:pPr marL="114300" lvl="1" indent="-114300" algn="l" defTabSz="533400">
            <a:lnSpc>
              <a:spcPct val="90000"/>
            </a:lnSpc>
            <a:spcBef>
              <a:spcPct val="0"/>
            </a:spcBef>
            <a:spcAft>
              <a:spcPct val="15000"/>
            </a:spcAft>
            <a:buChar char="••"/>
          </a:pPr>
          <a:r>
            <a:rPr lang="en-US" sz="1200" kern="1200" dirty="0" smtClean="0"/>
            <a:t>Questions?</a:t>
          </a:r>
          <a:endParaRPr lang="en-US" sz="1200" kern="1200" dirty="0"/>
        </a:p>
      </dsp:txBody>
      <dsp:txXfrm>
        <a:off x="8519164" y="1538054"/>
        <a:ext cx="1328185" cy="1667077"/>
      </dsp:txXfrm>
    </dsp:sp>
    <dsp:sp modelId="{B89178A6-11C4-4130-B1C9-2285792C6D05}">
      <dsp:nvSpPr>
        <dsp:cNvPr id="0" name=""/>
        <dsp:cNvSpPr/>
      </dsp:nvSpPr>
      <dsp:spPr>
        <a:xfrm>
          <a:off x="7156924" y="1645319"/>
          <a:ext cx="1362240" cy="136224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Part 3</a:t>
          </a:r>
          <a:endParaRPr lang="en-US" sz="3400" kern="1200" dirty="0"/>
        </a:p>
      </dsp:txBody>
      <dsp:txXfrm>
        <a:off x="7356419" y="1844814"/>
        <a:ext cx="963250" cy="9632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E6D08-A23D-4CA8-9538-04AC28CC21BD}">
      <dsp:nvSpPr>
        <dsp:cNvPr id="0" name=""/>
        <dsp:cNvSpPr/>
      </dsp:nvSpPr>
      <dsp:spPr>
        <a:xfrm>
          <a:off x="649926" y="218893"/>
          <a:ext cx="2599381" cy="2272186"/>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Logistics</a:t>
          </a:r>
          <a:endParaRPr lang="en-US" sz="1500" kern="1200" dirty="0"/>
        </a:p>
        <a:p>
          <a:pPr marL="114300" lvl="1" indent="-114300" algn="l" defTabSz="666750">
            <a:lnSpc>
              <a:spcPct val="90000"/>
            </a:lnSpc>
            <a:spcBef>
              <a:spcPct val="0"/>
            </a:spcBef>
            <a:spcAft>
              <a:spcPct val="15000"/>
            </a:spcAft>
            <a:buChar char="••"/>
          </a:pPr>
          <a:r>
            <a:rPr lang="en-US" sz="1500" kern="1200" dirty="0" smtClean="0"/>
            <a:t>Introduction</a:t>
          </a:r>
          <a:endParaRPr lang="en-US" sz="1500" kern="1200" dirty="0"/>
        </a:p>
      </dsp:txBody>
      <dsp:txXfrm>
        <a:off x="1299772" y="559721"/>
        <a:ext cx="1267198" cy="1590530"/>
      </dsp:txXfrm>
    </dsp:sp>
    <dsp:sp modelId="{744C243B-F446-467F-88A4-33DC928026E5}">
      <dsp:nvSpPr>
        <dsp:cNvPr id="0" name=""/>
        <dsp:cNvSpPr/>
      </dsp:nvSpPr>
      <dsp:spPr>
        <a:xfrm>
          <a:off x="81" y="705141"/>
          <a:ext cx="1299690" cy="129969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t>Part 1</a:t>
          </a:r>
          <a:endParaRPr lang="en-US" sz="3200" kern="1200" dirty="0"/>
        </a:p>
      </dsp:txBody>
      <dsp:txXfrm>
        <a:off x="190416" y="895476"/>
        <a:ext cx="919020" cy="919020"/>
      </dsp:txXfrm>
    </dsp:sp>
    <dsp:sp modelId="{3C1CF4F5-0C38-465C-BCC1-8199464466E8}">
      <dsp:nvSpPr>
        <dsp:cNvPr id="0" name=""/>
        <dsp:cNvSpPr/>
      </dsp:nvSpPr>
      <dsp:spPr>
        <a:xfrm>
          <a:off x="4061615" y="218893"/>
          <a:ext cx="2599381" cy="2272186"/>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Regression (L/Log) using Python</a:t>
          </a:r>
          <a:endParaRPr lang="en-US" sz="1500" kern="1200" dirty="0"/>
        </a:p>
        <a:p>
          <a:pPr marL="114300" lvl="1" indent="-114300" algn="l" defTabSz="666750">
            <a:lnSpc>
              <a:spcPct val="90000"/>
            </a:lnSpc>
            <a:spcBef>
              <a:spcPct val="0"/>
            </a:spcBef>
            <a:spcAft>
              <a:spcPct val="15000"/>
            </a:spcAft>
            <a:buChar char="••"/>
          </a:pPr>
          <a:r>
            <a:rPr lang="en-US" sz="1500" kern="1200" dirty="0" smtClean="0"/>
            <a:t>Questions</a:t>
          </a:r>
          <a:endParaRPr lang="en-US" sz="1500" kern="1200" dirty="0"/>
        </a:p>
      </dsp:txBody>
      <dsp:txXfrm>
        <a:off x="4711460" y="559721"/>
        <a:ext cx="1267198" cy="1590530"/>
      </dsp:txXfrm>
    </dsp:sp>
    <dsp:sp modelId="{B176784B-B130-4A1E-9EEB-A0E80CFE6DDE}">
      <dsp:nvSpPr>
        <dsp:cNvPr id="0" name=""/>
        <dsp:cNvSpPr/>
      </dsp:nvSpPr>
      <dsp:spPr>
        <a:xfrm>
          <a:off x="3411769" y="705141"/>
          <a:ext cx="1299690" cy="129969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t>Part 2</a:t>
          </a:r>
          <a:endParaRPr lang="en-US" sz="3200" kern="1200" dirty="0"/>
        </a:p>
      </dsp:txBody>
      <dsp:txXfrm>
        <a:off x="3602104" y="895476"/>
        <a:ext cx="919020" cy="9190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E6D08-A23D-4CA8-9538-04AC28CC21BD}">
      <dsp:nvSpPr>
        <dsp:cNvPr id="0" name=""/>
        <dsp:cNvSpPr/>
      </dsp:nvSpPr>
      <dsp:spPr>
        <a:xfrm>
          <a:off x="686280" y="1135669"/>
          <a:ext cx="2724481" cy="2381539"/>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Logistics</a:t>
          </a:r>
          <a:endParaRPr lang="en-US" sz="1500" kern="1200" dirty="0"/>
        </a:p>
        <a:p>
          <a:pPr marL="114300" lvl="1" indent="-114300" algn="l" defTabSz="666750">
            <a:lnSpc>
              <a:spcPct val="90000"/>
            </a:lnSpc>
            <a:spcBef>
              <a:spcPct val="0"/>
            </a:spcBef>
            <a:spcAft>
              <a:spcPct val="15000"/>
            </a:spcAft>
            <a:buChar char="••"/>
          </a:pPr>
          <a:r>
            <a:rPr lang="en-US" sz="1500" kern="1200" dirty="0" smtClean="0"/>
            <a:t>Introduction</a:t>
          </a:r>
          <a:endParaRPr lang="en-US" sz="1500" kern="1200" dirty="0"/>
        </a:p>
      </dsp:txBody>
      <dsp:txXfrm>
        <a:off x="1367400" y="1492900"/>
        <a:ext cx="1328185" cy="1667077"/>
      </dsp:txXfrm>
    </dsp:sp>
    <dsp:sp modelId="{744C243B-F446-467F-88A4-33DC928026E5}">
      <dsp:nvSpPr>
        <dsp:cNvPr id="0" name=""/>
        <dsp:cNvSpPr/>
      </dsp:nvSpPr>
      <dsp:spPr>
        <a:xfrm>
          <a:off x="5160" y="1645319"/>
          <a:ext cx="1362240" cy="136224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Part 1</a:t>
          </a:r>
          <a:endParaRPr lang="en-US" sz="3400" kern="1200" dirty="0"/>
        </a:p>
      </dsp:txBody>
      <dsp:txXfrm>
        <a:off x="204655" y="1844814"/>
        <a:ext cx="963250" cy="963250"/>
      </dsp:txXfrm>
    </dsp:sp>
    <dsp:sp modelId="{3C1CF4F5-0C38-465C-BCC1-8199464466E8}">
      <dsp:nvSpPr>
        <dsp:cNvPr id="0" name=""/>
        <dsp:cNvSpPr/>
      </dsp:nvSpPr>
      <dsp:spPr>
        <a:xfrm>
          <a:off x="4262162" y="1135669"/>
          <a:ext cx="2724481" cy="2381539"/>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Hands-on Activity</a:t>
          </a:r>
          <a:endParaRPr lang="en-US" sz="1500" kern="1200" dirty="0"/>
        </a:p>
        <a:p>
          <a:pPr marL="114300" lvl="1" indent="-114300" algn="l" defTabSz="666750">
            <a:lnSpc>
              <a:spcPct val="90000"/>
            </a:lnSpc>
            <a:spcBef>
              <a:spcPct val="0"/>
            </a:spcBef>
            <a:spcAft>
              <a:spcPct val="15000"/>
            </a:spcAft>
            <a:buChar char="••"/>
          </a:pPr>
          <a:r>
            <a:rPr lang="en-US" sz="1500" kern="1200" dirty="0" smtClean="0"/>
            <a:t>Discussion</a:t>
          </a:r>
          <a:endParaRPr lang="en-US" sz="1500" kern="1200" dirty="0"/>
        </a:p>
      </dsp:txBody>
      <dsp:txXfrm>
        <a:off x="4943282" y="1492900"/>
        <a:ext cx="1328185" cy="1667077"/>
      </dsp:txXfrm>
    </dsp:sp>
    <dsp:sp modelId="{B176784B-B130-4A1E-9EEB-A0E80CFE6DDE}">
      <dsp:nvSpPr>
        <dsp:cNvPr id="0" name=""/>
        <dsp:cNvSpPr/>
      </dsp:nvSpPr>
      <dsp:spPr>
        <a:xfrm>
          <a:off x="3581042" y="1645319"/>
          <a:ext cx="1362240" cy="136224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Part 2</a:t>
          </a:r>
          <a:endParaRPr lang="en-US" sz="3400" kern="1200" dirty="0"/>
        </a:p>
      </dsp:txBody>
      <dsp:txXfrm>
        <a:off x="3780537" y="1844814"/>
        <a:ext cx="963250" cy="963250"/>
      </dsp:txXfrm>
    </dsp:sp>
    <dsp:sp modelId="{112D59EA-47CC-45D3-8374-EEDD4251CBCC}">
      <dsp:nvSpPr>
        <dsp:cNvPr id="0" name=""/>
        <dsp:cNvSpPr/>
      </dsp:nvSpPr>
      <dsp:spPr>
        <a:xfrm>
          <a:off x="7838044" y="1180823"/>
          <a:ext cx="2724481" cy="2381539"/>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solidFill>
                <a:srgbClr val="00B050"/>
              </a:solidFill>
            </a:rPr>
            <a:t>Office Hours</a:t>
          </a:r>
          <a:endParaRPr lang="en-US" sz="1500" kern="1200" dirty="0">
            <a:solidFill>
              <a:srgbClr val="00B050"/>
            </a:solidFill>
          </a:endParaRPr>
        </a:p>
        <a:p>
          <a:pPr marL="114300" lvl="1" indent="-114300" algn="l" defTabSz="666750">
            <a:lnSpc>
              <a:spcPct val="90000"/>
            </a:lnSpc>
            <a:spcBef>
              <a:spcPct val="0"/>
            </a:spcBef>
            <a:spcAft>
              <a:spcPct val="15000"/>
            </a:spcAft>
            <a:buChar char="••"/>
          </a:pPr>
          <a:r>
            <a:rPr lang="en-US" sz="1500" kern="1200" dirty="0" smtClean="0"/>
            <a:t>Projects + teams</a:t>
          </a:r>
          <a:endParaRPr lang="en-US" sz="1500" kern="1200" dirty="0"/>
        </a:p>
        <a:p>
          <a:pPr marL="114300" lvl="1" indent="-114300" algn="l" defTabSz="666750">
            <a:lnSpc>
              <a:spcPct val="90000"/>
            </a:lnSpc>
            <a:spcBef>
              <a:spcPct val="0"/>
            </a:spcBef>
            <a:spcAft>
              <a:spcPct val="15000"/>
            </a:spcAft>
            <a:buChar char="••"/>
          </a:pPr>
          <a:r>
            <a:rPr lang="en-US" sz="1500" kern="1200" dirty="0" smtClean="0"/>
            <a:t>Questions?</a:t>
          </a:r>
          <a:endParaRPr lang="en-US" sz="1500" kern="1200" dirty="0"/>
        </a:p>
      </dsp:txBody>
      <dsp:txXfrm>
        <a:off x="8519164" y="1538054"/>
        <a:ext cx="1328185" cy="1667077"/>
      </dsp:txXfrm>
    </dsp:sp>
    <dsp:sp modelId="{B89178A6-11C4-4130-B1C9-2285792C6D05}">
      <dsp:nvSpPr>
        <dsp:cNvPr id="0" name=""/>
        <dsp:cNvSpPr/>
      </dsp:nvSpPr>
      <dsp:spPr>
        <a:xfrm>
          <a:off x="7156924" y="1645319"/>
          <a:ext cx="1362240" cy="136224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Part 3</a:t>
          </a:r>
          <a:endParaRPr lang="en-US" sz="3400" kern="1200" dirty="0"/>
        </a:p>
      </dsp:txBody>
      <dsp:txXfrm>
        <a:off x="7356419" y="1844814"/>
        <a:ext cx="963250" cy="963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E6D08-A23D-4CA8-9538-04AC28CC21BD}">
      <dsp:nvSpPr>
        <dsp:cNvPr id="0" name=""/>
        <dsp:cNvSpPr/>
      </dsp:nvSpPr>
      <dsp:spPr>
        <a:xfrm>
          <a:off x="3048388" y="0"/>
          <a:ext cx="3299241" cy="2883952"/>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smtClean="0"/>
            <a:t>Logistics</a:t>
          </a:r>
          <a:endParaRPr lang="en-US" sz="1400" kern="1200" dirty="0"/>
        </a:p>
        <a:p>
          <a:pPr marL="114300" lvl="1" indent="-114300" algn="l" defTabSz="622300">
            <a:lnSpc>
              <a:spcPct val="90000"/>
            </a:lnSpc>
            <a:spcBef>
              <a:spcPct val="0"/>
            </a:spcBef>
            <a:spcAft>
              <a:spcPct val="15000"/>
            </a:spcAft>
            <a:buChar char="••"/>
          </a:pPr>
          <a:r>
            <a:rPr lang="en-US" sz="1400" kern="1200" smtClean="0"/>
            <a:t>Tutorial 1 Troubleshooting page</a:t>
          </a:r>
          <a:endParaRPr lang="en-US" sz="1400" kern="1200" dirty="0"/>
        </a:p>
        <a:p>
          <a:pPr marL="114300" lvl="1" indent="-114300" algn="l" defTabSz="622300">
            <a:lnSpc>
              <a:spcPct val="90000"/>
            </a:lnSpc>
            <a:spcBef>
              <a:spcPct val="0"/>
            </a:spcBef>
            <a:spcAft>
              <a:spcPct val="15000"/>
            </a:spcAft>
            <a:buChar char="••"/>
          </a:pPr>
          <a:r>
            <a:rPr lang="en-US" sz="1400" kern="1200" dirty="0" smtClean="0"/>
            <a:t>Intro to ML and Human Activity Recognition</a:t>
          </a:r>
          <a:endParaRPr lang="en-US" sz="1400" kern="1200" dirty="0"/>
        </a:p>
      </dsp:txBody>
      <dsp:txXfrm>
        <a:off x="3873198" y="432593"/>
        <a:ext cx="1608380" cy="2018766"/>
      </dsp:txXfrm>
    </dsp:sp>
    <dsp:sp modelId="{744C243B-F446-467F-88A4-33DC928026E5}">
      <dsp:nvSpPr>
        <dsp:cNvPr id="0" name=""/>
        <dsp:cNvSpPr/>
      </dsp:nvSpPr>
      <dsp:spPr>
        <a:xfrm>
          <a:off x="2388639" y="617165"/>
          <a:ext cx="1649620" cy="164962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en-US" sz="4100" kern="1200" dirty="0" smtClean="0"/>
            <a:t>Part 1</a:t>
          </a:r>
          <a:endParaRPr lang="en-US" sz="4100" kern="1200" dirty="0"/>
        </a:p>
      </dsp:txBody>
      <dsp:txXfrm>
        <a:off x="2630220" y="858746"/>
        <a:ext cx="1166458" cy="11664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D5CC5-7A00-43B1-86CD-FB90F74BA740}">
      <dsp:nvSpPr>
        <dsp:cNvPr id="0" name=""/>
        <dsp:cNvSpPr/>
      </dsp:nvSpPr>
      <dsp:spPr>
        <a:xfrm>
          <a:off x="645159" y="0"/>
          <a:ext cx="4531361" cy="4531361"/>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Artificial Intelligence</a:t>
          </a:r>
          <a:endParaRPr lang="en-US" sz="1500" kern="1200" dirty="0"/>
        </a:p>
      </dsp:txBody>
      <dsp:txXfrm>
        <a:off x="2118984" y="226568"/>
        <a:ext cx="1583710" cy="679704"/>
      </dsp:txXfrm>
    </dsp:sp>
    <dsp:sp modelId="{29D9FDE8-397F-474E-B912-6E67A988E0E1}">
      <dsp:nvSpPr>
        <dsp:cNvPr id="0" name=""/>
        <dsp:cNvSpPr/>
      </dsp:nvSpPr>
      <dsp:spPr>
        <a:xfrm>
          <a:off x="1120125" y="1000773"/>
          <a:ext cx="3398520" cy="3398520"/>
        </a:xfrm>
        <a:prstGeom prst="ellipse">
          <a:avLst/>
        </a:prstGeom>
        <a:solidFill>
          <a:schemeClr val="accent5">
            <a:hueOff val="-9214729"/>
            <a:satOff val="10313"/>
            <a:lumOff val="589"/>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Machine Learning</a:t>
          </a:r>
          <a:endParaRPr lang="en-US" sz="1500" kern="1200" dirty="0"/>
        </a:p>
      </dsp:txBody>
      <dsp:txXfrm>
        <a:off x="2027530" y="1213181"/>
        <a:ext cx="1583710" cy="637222"/>
      </dsp:txXfrm>
    </dsp:sp>
    <dsp:sp modelId="{809BFA98-6005-4C91-8C3E-33FF945D10AC}">
      <dsp:nvSpPr>
        <dsp:cNvPr id="0" name=""/>
        <dsp:cNvSpPr/>
      </dsp:nvSpPr>
      <dsp:spPr>
        <a:xfrm>
          <a:off x="1747526" y="3098793"/>
          <a:ext cx="2265680" cy="1432567"/>
        </a:xfrm>
        <a:prstGeom prst="ellipse">
          <a:avLst/>
        </a:prstGeom>
        <a:solidFill>
          <a:schemeClr val="accent5">
            <a:hueOff val="-18429457"/>
            <a:satOff val="20625"/>
            <a:lumOff val="1177"/>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kern="1200" dirty="0" smtClean="0"/>
            <a:t>Deep Learning</a:t>
          </a:r>
          <a:endParaRPr lang="en-US" sz="1500" kern="1200" dirty="0"/>
        </a:p>
      </dsp:txBody>
      <dsp:txXfrm>
        <a:off x="2079327" y="3456935"/>
        <a:ext cx="1602078" cy="7162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9B8419-DDE9-468E-90C3-F2A0BAB07A8D}">
      <dsp:nvSpPr>
        <dsp:cNvPr id="0" name=""/>
        <dsp:cNvSpPr/>
      </dsp:nvSpPr>
      <dsp:spPr>
        <a:xfrm>
          <a:off x="1156816" y="721"/>
          <a:ext cx="1638659" cy="112737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1. </a:t>
          </a:r>
          <a:r>
            <a:rPr lang="en-US" sz="2000" kern="1200" dirty="0" err="1" smtClean="0"/>
            <a:t>Numpy</a:t>
          </a:r>
          <a:endParaRPr lang="en-US" sz="2000" kern="1200" dirty="0"/>
        </a:p>
      </dsp:txBody>
      <dsp:txXfrm>
        <a:off x="1396792" y="165821"/>
        <a:ext cx="1158707" cy="797173"/>
      </dsp:txXfrm>
    </dsp:sp>
    <dsp:sp modelId="{F9F8DAD0-1DB4-4387-9F6F-FFB838669BC2}">
      <dsp:nvSpPr>
        <dsp:cNvPr id="0" name=""/>
        <dsp:cNvSpPr/>
      </dsp:nvSpPr>
      <dsp:spPr>
        <a:xfrm rot="2700000">
          <a:off x="2470485" y="970301"/>
          <a:ext cx="203596" cy="3804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2479430" y="1024804"/>
        <a:ext cx="142517" cy="228292"/>
      </dsp:txXfrm>
    </dsp:sp>
    <dsp:sp modelId="{E74A4F77-27A5-4516-837F-2713665EB025}">
      <dsp:nvSpPr>
        <dsp:cNvPr id="0" name=""/>
        <dsp:cNvSpPr/>
      </dsp:nvSpPr>
      <dsp:spPr>
        <a:xfrm>
          <a:off x="2366390" y="1199073"/>
          <a:ext cx="1616213" cy="112737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2. Pandas</a:t>
          </a:r>
          <a:endParaRPr lang="en-US" sz="1800" kern="1200" dirty="0"/>
        </a:p>
      </dsp:txBody>
      <dsp:txXfrm>
        <a:off x="2603079" y="1364173"/>
        <a:ext cx="1142835" cy="797173"/>
      </dsp:txXfrm>
    </dsp:sp>
    <dsp:sp modelId="{1707CDDD-FDEC-4A0D-ADE0-1207A57342DD}">
      <dsp:nvSpPr>
        <dsp:cNvPr id="0" name=""/>
        <dsp:cNvSpPr/>
      </dsp:nvSpPr>
      <dsp:spPr>
        <a:xfrm rot="8100000">
          <a:off x="2505654" y="2151338"/>
          <a:ext cx="180040" cy="3804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0800000">
        <a:off x="2551756" y="2208340"/>
        <a:ext cx="126028" cy="228292"/>
      </dsp:txXfrm>
    </dsp:sp>
    <dsp:sp modelId="{305E6270-24AD-4989-B494-A4DA3947EB04}">
      <dsp:nvSpPr>
        <dsp:cNvPr id="0" name=""/>
        <dsp:cNvSpPr/>
      </dsp:nvSpPr>
      <dsp:spPr>
        <a:xfrm>
          <a:off x="933838" y="2397424"/>
          <a:ext cx="2084614" cy="112737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3. </a:t>
          </a:r>
          <a:r>
            <a:rPr lang="en-US" sz="1800" kern="1200" dirty="0" err="1" smtClean="0"/>
            <a:t>Mathplotlib</a:t>
          </a:r>
          <a:endParaRPr lang="en-US" sz="1800" kern="1200" dirty="0"/>
        </a:p>
      </dsp:txBody>
      <dsp:txXfrm>
        <a:off x="1239123" y="2562524"/>
        <a:ext cx="1474044" cy="797173"/>
      </dsp:txXfrm>
    </dsp:sp>
    <dsp:sp modelId="{4084FB2A-AD54-4B6E-BC30-8A335A13CE3A}">
      <dsp:nvSpPr>
        <dsp:cNvPr id="0" name=""/>
        <dsp:cNvSpPr/>
      </dsp:nvSpPr>
      <dsp:spPr>
        <a:xfrm rot="13500000">
          <a:off x="1293149" y="2169458"/>
          <a:ext cx="163174" cy="3804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0800000">
        <a:off x="1334932" y="2262863"/>
        <a:ext cx="114222" cy="228292"/>
      </dsp:txXfrm>
    </dsp:sp>
    <dsp:sp modelId="{5B7E5A8E-085F-4CCC-921F-26E2334CDF54}">
      <dsp:nvSpPr>
        <dsp:cNvPr id="0" name=""/>
        <dsp:cNvSpPr/>
      </dsp:nvSpPr>
      <dsp:spPr>
        <a:xfrm>
          <a:off x="-172603" y="1199073"/>
          <a:ext cx="1900796" cy="112737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smtClean="0"/>
            <a:t>4. Scikit-learn</a:t>
          </a:r>
          <a:endParaRPr lang="en-US" sz="2600" kern="1200" dirty="0"/>
        </a:p>
      </dsp:txBody>
      <dsp:txXfrm>
        <a:off x="105762" y="1364173"/>
        <a:ext cx="1344066" cy="797173"/>
      </dsp:txXfrm>
    </dsp:sp>
    <dsp:sp modelId="{5B64C64C-0052-4979-8B91-D154CBECB84F}">
      <dsp:nvSpPr>
        <dsp:cNvPr id="0" name=""/>
        <dsp:cNvSpPr/>
      </dsp:nvSpPr>
      <dsp:spPr>
        <a:xfrm rot="18900000">
          <a:off x="1290082" y="966862"/>
          <a:ext cx="186730" cy="3804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1298286" y="1062766"/>
        <a:ext cx="130711" cy="2282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6F7DB0-78BD-4382-9C8D-C8C213308808}">
      <dsp:nvSpPr>
        <dsp:cNvPr id="0" name=""/>
        <dsp:cNvSpPr/>
      </dsp:nvSpPr>
      <dsp:spPr>
        <a:xfrm>
          <a:off x="0" y="0"/>
          <a:ext cx="720344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B7C541-5E80-4ACD-895E-5B2E0B06F73B}">
      <dsp:nvSpPr>
        <dsp:cNvPr id="0" name=""/>
        <dsp:cNvSpPr/>
      </dsp:nvSpPr>
      <dsp:spPr>
        <a:xfrm>
          <a:off x="0" y="0"/>
          <a:ext cx="1841968" cy="193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Supervised Learning</a:t>
          </a:r>
          <a:endParaRPr lang="en-US" sz="1600" kern="1200" dirty="0"/>
        </a:p>
      </dsp:txBody>
      <dsp:txXfrm>
        <a:off x="0" y="0"/>
        <a:ext cx="1841968" cy="1936326"/>
      </dsp:txXfrm>
    </dsp:sp>
    <dsp:sp modelId="{399A9C8D-F2DA-4CCC-94D0-FE29380A4296}">
      <dsp:nvSpPr>
        <dsp:cNvPr id="0" name=""/>
        <dsp:cNvSpPr/>
      </dsp:nvSpPr>
      <dsp:spPr>
        <a:xfrm>
          <a:off x="1942423" y="45004"/>
          <a:ext cx="2578325" cy="900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smtClean="0"/>
            <a:t>Linear Regression</a:t>
          </a:r>
          <a:endParaRPr lang="en-US" sz="2600" kern="1200" dirty="0"/>
        </a:p>
      </dsp:txBody>
      <dsp:txXfrm>
        <a:off x="1942423" y="45004"/>
        <a:ext cx="2578325" cy="900089"/>
      </dsp:txXfrm>
    </dsp:sp>
    <dsp:sp modelId="{F224C286-5178-46A7-89BD-1666604427B5}">
      <dsp:nvSpPr>
        <dsp:cNvPr id="0" name=""/>
        <dsp:cNvSpPr/>
      </dsp:nvSpPr>
      <dsp:spPr>
        <a:xfrm>
          <a:off x="1841968" y="945093"/>
          <a:ext cx="5357558"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7BE0D8-0685-4880-8F96-B7D6A2EA3112}">
      <dsp:nvSpPr>
        <dsp:cNvPr id="0" name=""/>
        <dsp:cNvSpPr/>
      </dsp:nvSpPr>
      <dsp:spPr>
        <a:xfrm>
          <a:off x="1942423" y="990098"/>
          <a:ext cx="2578325" cy="900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smtClean="0"/>
            <a:t>Classification</a:t>
          </a:r>
          <a:endParaRPr lang="en-US" sz="2600" kern="1200" dirty="0"/>
        </a:p>
      </dsp:txBody>
      <dsp:txXfrm>
        <a:off x="1942423" y="990098"/>
        <a:ext cx="2578325" cy="900089"/>
      </dsp:txXfrm>
    </dsp:sp>
    <dsp:sp modelId="{63439876-30BB-4953-8451-074E27AA43E0}">
      <dsp:nvSpPr>
        <dsp:cNvPr id="0" name=""/>
        <dsp:cNvSpPr/>
      </dsp:nvSpPr>
      <dsp:spPr>
        <a:xfrm>
          <a:off x="4621202" y="990098"/>
          <a:ext cx="2578325" cy="299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n-US" sz="1200" kern="1200" dirty="0" smtClean="0"/>
            <a:t>Using logistic Regression</a:t>
          </a:r>
          <a:endParaRPr lang="en-US" sz="1200" kern="1200" dirty="0"/>
        </a:p>
      </dsp:txBody>
      <dsp:txXfrm>
        <a:off x="4621202" y="990098"/>
        <a:ext cx="2578325" cy="299736"/>
      </dsp:txXfrm>
    </dsp:sp>
    <dsp:sp modelId="{C6471C78-C083-43D5-9B36-9B6B34F61D5D}">
      <dsp:nvSpPr>
        <dsp:cNvPr id="0" name=""/>
        <dsp:cNvSpPr/>
      </dsp:nvSpPr>
      <dsp:spPr>
        <a:xfrm>
          <a:off x="4520748" y="1289834"/>
          <a:ext cx="2578325"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3A13E3-EADD-48E8-BBDB-7ACD24CD7629}">
      <dsp:nvSpPr>
        <dsp:cNvPr id="0" name=""/>
        <dsp:cNvSpPr/>
      </dsp:nvSpPr>
      <dsp:spPr>
        <a:xfrm>
          <a:off x="4621202" y="1289834"/>
          <a:ext cx="2578325" cy="299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n-US" sz="1200" kern="1200" dirty="0" smtClean="0"/>
            <a:t>Using Support Vector Machines</a:t>
          </a:r>
          <a:endParaRPr lang="en-US" sz="1200" kern="1200" dirty="0"/>
        </a:p>
      </dsp:txBody>
      <dsp:txXfrm>
        <a:off x="4621202" y="1289834"/>
        <a:ext cx="2578325" cy="299736"/>
      </dsp:txXfrm>
    </dsp:sp>
    <dsp:sp modelId="{8F857326-8EE4-4D0E-A50C-8001062917D9}">
      <dsp:nvSpPr>
        <dsp:cNvPr id="0" name=""/>
        <dsp:cNvSpPr/>
      </dsp:nvSpPr>
      <dsp:spPr>
        <a:xfrm>
          <a:off x="4520748" y="1589571"/>
          <a:ext cx="2578325"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FA50BC-665B-4D6A-A1E0-D5C2D79BE1C1}">
      <dsp:nvSpPr>
        <dsp:cNvPr id="0" name=""/>
        <dsp:cNvSpPr/>
      </dsp:nvSpPr>
      <dsp:spPr>
        <a:xfrm>
          <a:off x="4621202" y="1589571"/>
          <a:ext cx="2578325" cy="299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n-US" sz="1200" kern="1200" dirty="0" smtClean="0"/>
            <a:t>Using K-Nearest Neighbors (KNN)</a:t>
          </a:r>
          <a:endParaRPr lang="en-US" sz="1200" kern="1200" dirty="0"/>
        </a:p>
      </dsp:txBody>
      <dsp:txXfrm>
        <a:off x="4621202" y="1589571"/>
        <a:ext cx="2578325" cy="299736"/>
      </dsp:txXfrm>
    </dsp:sp>
    <dsp:sp modelId="{CE87FB05-6CBA-4AC2-BBA7-0A3A15A5E3F0}">
      <dsp:nvSpPr>
        <dsp:cNvPr id="0" name=""/>
        <dsp:cNvSpPr/>
      </dsp:nvSpPr>
      <dsp:spPr>
        <a:xfrm>
          <a:off x="1841968" y="1890187"/>
          <a:ext cx="5357558"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769172-6F48-4D87-B941-3AD2B3A47DEC}">
      <dsp:nvSpPr>
        <dsp:cNvPr id="0" name=""/>
        <dsp:cNvSpPr/>
      </dsp:nvSpPr>
      <dsp:spPr>
        <a:xfrm>
          <a:off x="0" y="1936326"/>
          <a:ext cx="720344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FA2774-1722-45B3-9D89-73E682476BEE}">
      <dsp:nvSpPr>
        <dsp:cNvPr id="0" name=""/>
        <dsp:cNvSpPr/>
      </dsp:nvSpPr>
      <dsp:spPr>
        <a:xfrm>
          <a:off x="0" y="1936326"/>
          <a:ext cx="1440688" cy="19363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Unsupervised Learning</a:t>
          </a:r>
          <a:endParaRPr lang="en-US" sz="1600" kern="1200" dirty="0"/>
        </a:p>
      </dsp:txBody>
      <dsp:txXfrm>
        <a:off x="0" y="1936326"/>
        <a:ext cx="1440688" cy="1936326"/>
      </dsp:txXfrm>
    </dsp:sp>
    <dsp:sp modelId="{5C518B0C-42C5-4B52-BA6B-C9C04A0B7226}">
      <dsp:nvSpPr>
        <dsp:cNvPr id="0" name=""/>
        <dsp:cNvSpPr/>
      </dsp:nvSpPr>
      <dsp:spPr>
        <a:xfrm>
          <a:off x="1919117" y="1974364"/>
          <a:ext cx="2577721" cy="1758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US" sz="2600" kern="1200" dirty="0" smtClean="0"/>
            <a:t>Clustering using K-means</a:t>
          </a:r>
          <a:endParaRPr lang="en-US" sz="2600" kern="1200" dirty="0"/>
        </a:p>
      </dsp:txBody>
      <dsp:txXfrm>
        <a:off x="1919117" y="1974364"/>
        <a:ext cx="2577721" cy="1758577"/>
      </dsp:txXfrm>
    </dsp:sp>
    <dsp:sp modelId="{57907AA1-5DEF-46F9-8D0F-192B687870C9}">
      <dsp:nvSpPr>
        <dsp:cNvPr id="0" name=""/>
        <dsp:cNvSpPr/>
      </dsp:nvSpPr>
      <dsp:spPr>
        <a:xfrm>
          <a:off x="1440688" y="3782833"/>
          <a:ext cx="5762752"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FA8E44-BACA-4607-A54D-98D729DCE9ED}">
      <dsp:nvSpPr>
        <dsp:cNvPr id="0" name=""/>
        <dsp:cNvSpPr/>
      </dsp:nvSpPr>
      <dsp:spPr>
        <a:xfrm>
          <a:off x="4908900" y="1282095"/>
          <a:ext cx="141323" cy="14132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DF640C-3C25-4BB7-A1A8-2DA8F02452DA}">
      <dsp:nvSpPr>
        <dsp:cNvPr id="0" name=""/>
        <dsp:cNvSpPr/>
      </dsp:nvSpPr>
      <dsp:spPr>
        <a:xfrm>
          <a:off x="4649888" y="1282095"/>
          <a:ext cx="141323" cy="14132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CF94EF-A1C9-4A0F-9600-E3E31E6A084F}">
      <dsp:nvSpPr>
        <dsp:cNvPr id="0" name=""/>
        <dsp:cNvSpPr/>
      </dsp:nvSpPr>
      <dsp:spPr>
        <a:xfrm>
          <a:off x="4390877" y="1282095"/>
          <a:ext cx="141323" cy="14132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577991-0575-4024-B6B1-49A6D825ACAA}">
      <dsp:nvSpPr>
        <dsp:cNvPr id="0" name=""/>
        <dsp:cNvSpPr/>
      </dsp:nvSpPr>
      <dsp:spPr>
        <a:xfrm>
          <a:off x="4132358" y="1282095"/>
          <a:ext cx="141323" cy="14132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6D5BAA-F1EB-498E-8F20-492472EBDD44}">
      <dsp:nvSpPr>
        <dsp:cNvPr id="0" name=""/>
        <dsp:cNvSpPr/>
      </dsp:nvSpPr>
      <dsp:spPr>
        <a:xfrm>
          <a:off x="3873346" y="1282095"/>
          <a:ext cx="141323" cy="14132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F69C2A-FD80-49BA-869F-D923662DE854}">
      <dsp:nvSpPr>
        <dsp:cNvPr id="0" name=""/>
        <dsp:cNvSpPr/>
      </dsp:nvSpPr>
      <dsp:spPr>
        <a:xfrm>
          <a:off x="3473011" y="1211434"/>
          <a:ext cx="282647" cy="282875"/>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7C3115-1E6D-4448-8C1C-38E9F37A602B}">
      <dsp:nvSpPr>
        <dsp:cNvPr id="0" name=""/>
        <dsp:cNvSpPr/>
      </dsp:nvSpPr>
      <dsp:spPr>
        <a:xfrm>
          <a:off x="4678449" y="990154"/>
          <a:ext cx="141323" cy="14132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BA1899-7B15-4607-898C-3517A7BF0D38}">
      <dsp:nvSpPr>
        <dsp:cNvPr id="0" name=""/>
        <dsp:cNvSpPr/>
      </dsp:nvSpPr>
      <dsp:spPr>
        <a:xfrm>
          <a:off x="4678449" y="1576127"/>
          <a:ext cx="141323" cy="14132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E58BC6-C458-4CF3-95D4-55082AE5710E}">
      <dsp:nvSpPr>
        <dsp:cNvPr id="0" name=""/>
        <dsp:cNvSpPr/>
      </dsp:nvSpPr>
      <dsp:spPr>
        <a:xfrm>
          <a:off x="4804507" y="1117065"/>
          <a:ext cx="141323" cy="14132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55355-65EA-4E87-BBAB-6CEFD8C91969}">
      <dsp:nvSpPr>
        <dsp:cNvPr id="0" name=""/>
        <dsp:cNvSpPr/>
      </dsp:nvSpPr>
      <dsp:spPr>
        <a:xfrm>
          <a:off x="4812879" y="1449914"/>
          <a:ext cx="141323" cy="14132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2C6F71-D850-4560-A308-DC795FE84097}">
      <dsp:nvSpPr>
        <dsp:cNvPr id="0" name=""/>
        <dsp:cNvSpPr/>
      </dsp:nvSpPr>
      <dsp:spPr>
        <a:xfrm>
          <a:off x="1915457" y="637315"/>
          <a:ext cx="1449753" cy="1431113"/>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Computer</a:t>
          </a:r>
          <a:endParaRPr lang="en-US" sz="1050" kern="1200" dirty="0"/>
        </a:p>
      </dsp:txBody>
      <dsp:txXfrm>
        <a:off x="2127768" y="846897"/>
        <a:ext cx="1025131" cy="1011949"/>
      </dsp:txXfrm>
    </dsp:sp>
    <dsp:sp modelId="{AF1F190B-56E7-4381-9602-8BEC55D94077}">
      <dsp:nvSpPr>
        <dsp:cNvPr id="0" name=""/>
        <dsp:cNvSpPr/>
      </dsp:nvSpPr>
      <dsp:spPr>
        <a:xfrm>
          <a:off x="1817996" y="515053"/>
          <a:ext cx="282647" cy="282875"/>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4D43AA-2D43-4B0B-A4E7-46129B6F55F4}">
      <dsp:nvSpPr>
        <dsp:cNvPr id="0" name=""/>
        <dsp:cNvSpPr/>
      </dsp:nvSpPr>
      <dsp:spPr>
        <a:xfrm>
          <a:off x="1636787" y="365829"/>
          <a:ext cx="141323" cy="14132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EE6CDE-8488-4213-999C-6F51F844A40E}">
      <dsp:nvSpPr>
        <dsp:cNvPr id="0" name=""/>
        <dsp:cNvSpPr/>
      </dsp:nvSpPr>
      <dsp:spPr>
        <a:xfrm>
          <a:off x="1334935" y="365829"/>
          <a:ext cx="141323" cy="14132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DE5E50-F963-49A2-B04B-9DEC06961901}">
      <dsp:nvSpPr>
        <dsp:cNvPr id="0" name=""/>
        <dsp:cNvSpPr/>
      </dsp:nvSpPr>
      <dsp:spPr>
        <a:xfrm>
          <a:off x="1033083" y="365829"/>
          <a:ext cx="141323" cy="14132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7C4519-C429-4C17-A9C9-3316909E6341}">
      <dsp:nvSpPr>
        <dsp:cNvPr id="0" name=""/>
        <dsp:cNvSpPr/>
      </dsp:nvSpPr>
      <dsp:spPr>
        <a:xfrm>
          <a:off x="731231" y="365829"/>
          <a:ext cx="141323" cy="14132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11AB4B-A0F7-44C0-9C79-9308A48C4365}">
      <dsp:nvSpPr>
        <dsp:cNvPr id="0" name=""/>
        <dsp:cNvSpPr/>
      </dsp:nvSpPr>
      <dsp:spPr>
        <a:xfrm>
          <a:off x="428887" y="365829"/>
          <a:ext cx="141323" cy="14132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A9F24A-7B79-4CB8-B05E-170122B97ED2}">
      <dsp:nvSpPr>
        <dsp:cNvPr id="0" name=""/>
        <dsp:cNvSpPr/>
      </dsp:nvSpPr>
      <dsp:spPr>
        <a:xfrm>
          <a:off x="127035" y="365829"/>
          <a:ext cx="141323" cy="14132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F794C9-EE85-48C1-938D-BBC0C78326A7}">
      <dsp:nvSpPr>
        <dsp:cNvPr id="0" name=""/>
        <dsp:cNvSpPr/>
      </dsp:nvSpPr>
      <dsp:spPr>
        <a:xfrm>
          <a:off x="126050" y="1136"/>
          <a:ext cx="1656491" cy="363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1244600">
            <a:lnSpc>
              <a:spcPct val="90000"/>
            </a:lnSpc>
            <a:spcBef>
              <a:spcPct val="0"/>
            </a:spcBef>
            <a:spcAft>
              <a:spcPct val="35000"/>
            </a:spcAft>
          </a:pPr>
          <a:r>
            <a:rPr lang="en-US" sz="2800" kern="1200" dirty="0" smtClean="0"/>
            <a:t>Data</a:t>
          </a:r>
          <a:endParaRPr lang="en-US" sz="2800" kern="1200" dirty="0"/>
        </a:p>
      </dsp:txBody>
      <dsp:txXfrm>
        <a:off x="126050" y="1136"/>
        <a:ext cx="1656491" cy="363531"/>
      </dsp:txXfrm>
    </dsp:sp>
    <dsp:sp modelId="{BFB64C0D-6A1E-4896-9DAA-3784A08E6193}">
      <dsp:nvSpPr>
        <dsp:cNvPr id="0" name=""/>
        <dsp:cNvSpPr/>
      </dsp:nvSpPr>
      <dsp:spPr>
        <a:xfrm>
          <a:off x="1817996" y="1896193"/>
          <a:ext cx="282647" cy="282875"/>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16F49F-EA6B-4DE7-8CF3-0D88BC84D169}">
      <dsp:nvSpPr>
        <dsp:cNvPr id="0" name=""/>
        <dsp:cNvSpPr/>
      </dsp:nvSpPr>
      <dsp:spPr>
        <a:xfrm>
          <a:off x="1636787" y="2184182"/>
          <a:ext cx="141323" cy="14132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4CBF61-41A1-4616-9943-241C0A84B15B}">
      <dsp:nvSpPr>
        <dsp:cNvPr id="0" name=""/>
        <dsp:cNvSpPr/>
      </dsp:nvSpPr>
      <dsp:spPr>
        <a:xfrm>
          <a:off x="1334935" y="2184182"/>
          <a:ext cx="141323" cy="14132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900BEF-14B8-4879-ABD5-C176D05E46BF}">
      <dsp:nvSpPr>
        <dsp:cNvPr id="0" name=""/>
        <dsp:cNvSpPr/>
      </dsp:nvSpPr>
      <dsp:spPr>
        <a:xfrm>
          <a:off x="1033083" y="2184182"/>
          <a:ext cx="141323" cy="14132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700551-8D8A-4166-AEEE-1EAC797B3943}">
      <dsp:nvSpPr>
        <dsp:cNvPr id="0" name=""/>
        <dsp:cNvSpPr/>
      </dsp:nvSpPr>
      <dsp:spPr>
        <a:xfrm>
          <a:off x="731231" y="2184182"/>
          <a:ext cx="141323" cy="14132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B688DE-87A4-4827-A346-53FD578DBDE3}">
      <dsp:nvSpPr>
        <dsp:cNvPr id="0" name=""/>
        <dsp:cNvSpPr/>
      </dsp:nvSpPr>
      <dsp:spPr>
        <a:xfrm>
          <a:off x="428887" y="2184182"/>
          <a:ext cx="141323" cy="14132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C64B55-BA31-4430-A4B2-63E073C20E1C}">
      <dsp:nvSpPr>
        <dsp:cNvPr id="0" name=""/>
        <dsp:cNvSpPr/>
      </dsp:nvSpPr>
      <dsp:spPr>
        <a:xfrm>
          <a:off x="127035" y="2184182"/>
          <a:ext cx="141323" cy="141321"/>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B01E4B-8F92-4A03-B3A7-539D358E39B7}">
      <dsp:nvSpPr>
        <dsp:cNvPr id="0" name=""/>
        <dsp:cNvSpPr/>
      </dsp:nvSpPr>
      <dsp:spPr>
        <a:xfrm>
          <a:off x="126050" y="1819256"/>
          <a:ext cx="1656491" cy="363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1200150">
            <a:lnSpc>
              <a:spcPct val="90000"/>
            </a:lnSpc>
            <a:spcBef>
              <a:spcPct val="0"/>
            </a:spcBef>
            <a:spcAft>
              <a:spcPct val="35000"/>
            </a:spcAft>
          </a:pPr>
          <a:r>
            <a:rPr lang="en-US" sz="2700" kern="1200" dirty="0" smtClean="0"/>
            <a:t>Program</a:t>
          </a:r>
          <a:endParaRPr lang="en-US" sz="2700" kern="1200" dirty="0"/>
        </a:p>
      </dsp:txBody>
      <dsp:txXfrm>
        <a:off x="126050" y="1819256"/>
        <a:ext cx="1656491" cy="3635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09581-ECD7-4FCA-8A96-8D61D2299649}">
      <dsp:nvSpPr>
        <dsp:cNvPr id="0" name=""/>
        <dsp:cNvSpPr/>
      </dsp:nvSpPr>
      <dsp:spPr>
        <a:xfrm>
          <a:off x="4902288" y="1503440"/>
          <a:ext cx="144780" cy="14477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508E88-E51E-40D8-B09F-53B90EE12D28}">
      <dsp:nvSpPr>
        <dsp:cNvPr id="0" name=""/>
        <dsp:cNvSpPr/>
      </dsp:nvSpPr>
      <dsp:spPr>
        <a:xfrm>
          <a:off x="4636942" y="1503440"/>
          <a:ext cx="144780" cy="14477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5BA2E3-151D-4DCE-B0FF-958B4C834FE4}">
      <dsp:nvSpPr>
        <dsp:cNvPr id="0" name=""/>
        <dsp:cNvSpPr/>
      </dsp:nvSpPr>
      <dsp:spPr>
        <a:xfrm>
          <a:off x="4371596" y="1503440"/>
          <a:ext cx="144780" cy="14477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E449E3-9F4C-4531-9E46-DFFD49D5DD55}">
      <dsp:nvSpPr>
        <dsp:cNvPr id="0" name=""/>
        <dsp:cNvSpPr/>
      </dsp:nvSpPr>
      <dsp:spPr>
        <a:xfrm>
          <a:off x="4106754" y="1503440"/>
          <a:ext cx="144780" cy="14477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D902DC-29D4-48A6-9941-8A35EC3BF0F2}">
      <dsp:nvSpPr>
        <dsp:cNvPr id="0" name=""/>
        <dsp:cNvSpPr/>
      </dsp:nvSpPr>
      <dsp:spPr>
        <a:xfrm>
          <a:off x="3841408" y="1503440"/>
          <a:ext cx="144780" cy="14477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506C69-EB82-46A8-83CC-296C6C9C23CA}">
      <dsp:nvSpPr>
        <dsp:cNvPr id="0" name=""/>
        <dsp:cNvSpPr/>
      </dsp:nvSpPr>
      <dsp:spPr>
        <a:xfrm>
          <a:off x="3431282" y="1431051"/>
          <a:ext cx="289560" cy="289793"/>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7E59AA-1DDE-4BC6-97DC-A236D33AD08F}">
      <dsp:nvSpPr>
        <dsp:cNvPr id="0" name=""/>
        <dsp:cNvSpPr/>
      </dsp:nvSpPr>
      <dsp:spPr>
        <a:xfrm>
          <a:off x="4666200" y="1204359"/>
          <a:ext cx="144780" cy="14477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C8D418-F2A9-4CAD-B86F-20FEDEBEA623}">
      <dsp:nvSpPr>
        <dsp:cNvPr id="0" name=""/>
        <dsp:cNvSpPr/>
      </dsp:nvSpPr>
      <dsp:spPr>
        <a:xfrm>
          <a:off x="4666200" y="1804663"/>
          <a:ext cx="144780" cy="14477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297521-E251-4C28-A758-151F6BFD3657}">
      <dsp:nvSpPr>
        <dsp:cNvPr id="0" name=""/>
        <dsp:cNvSpPr/>
      </dsp:nvSpPr>
      <dsp:spPr>
        <a:xfrm>
          <a:off x="4795342" y="1334373"/>
          <a:ext cx="144780" cy="14477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B29ED6-9ED6-4781-BD7F-906EC59A9B14}">
      <dsp:nvSpPr>
        <dsp:cNvPr id="0" name=""/>
        <dsp:cNvSpPr/>
      </dsp:nvSpPr>
      <dsp:spPr>
        <a:xfrm>
          <a:off x="4803918" y="1675363"/>
          <a:ext cx="144780" cy="14477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46E7D1-D15B-4895-A4AA-4E54F368C351}">
      <dsp:nvSpPr>
        <dsp:cNvPr id="0" name=""/>
        <dsp:cNvSpPr/>
      </dsp:nvSpPr>
      <dsp:spPr>
        <a:xfrm>
          <a:off x="1845259" y="842891"/>
          <a:ext cx="1465961" cy="1466113"/>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Computer</a:t>
          </a:r>
          <a:endParaRPr lang="en-US" sz="1600" kern="1200" dirty="0"/>
        </a:p>
      </dsp:txBody>
      <dsp:txXfrm>
        <a:off x="2059944" y="1057598"/>
        <a:ext cx="1036591" cy="1036699"/>
      </dsp:txXfrm>
    </dsp:sp>
    <dsp:sp modelId="{EED27EA3-4EC4-42C0-8168-7E61F63CA37B}">
      <dsp:nvSpPr>
        <dsp:cNvPr id="0" name=""/>
        <dsp:cNvSpPr/>
      </dsp:nvSpPr>
      <dsp:spPr>
        <a:xfrm>
          <a:off x="1735791" y="717639"/>
          <a:ext cx="289560" cy="289793"/>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C1EF8F-DD81-444C-8550-F1C8DC06D443}">
      <dsp:nvSpPr>
        <dsp:cNvPr id="0" name=""/>
        <dsp:cNvSpPr/>
      </dsp:nvSpPr>
      <dsp:spPr>
        <a:xfrm>
          <a:off x="1550149" y="564765"/>
          <a:ext cx="144780" cy="14477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1681A8-5AEA-4F7B-81A0-EDA4DF3B96FE}">
      <dsp:nvSpPr>
        <dsp:cNvPr id="0" name=""/>
        <dsp:cNvSpPr/>
      </dsp:nvSpPr>
      <dsp:spPr>
        <a:xfrm>
          <a:off x="1240915" y="564765"/>
          <a:ext cx="144780" cy="14477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6449B4-ADB4-452D-B028-E8DC41744098}">
      <dsp:nvSpPr>
        <dsp:cNvPr id="0" name=""/>
        <dsp:cNvSpPr/>
      </dsp:nvSpPr>
      <dsp:spPr>
        <a:xfrm>
          <a:off x="931681" y="564765"/>
          <a:ext cx="144780" cy="14477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555200-3C37-4ECA-B502-7C23D390761F}">
      <dsp:nvSpPr>
        <dsp:cNvPr id="0" name=""/>
        <dsp:cNvSpPr/>
      </dsp:nvSpPr>
      <dsp:spPr>
        <a:xfrm>
          <a:off x="622447" y="564765"/>
          <a:ext cx="144780" cy="14477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9EDE17-55BB-4D74-A5B5-8AA9087EA008}">
      <dsp:nvSpPr>
        <dsp:cNvPr id="0" name=""/>
        <dsp:cNvSpPr/>
      </dsp:nvSpPr>
      <dsp:spPr>
        <a:xfrm>
          <a:off x="312708" y="564765"/>
          <a:ext cx="144780" cy="14477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F3F3D1-DEDD-4E37-939C-A5FA89BAABF9}">
      <dsp:nvSpPr>
        <dsp:cNvPr id="0" name=""/>
        <dsp:cNvSpPr/>
      </dsp:nvSpPr>
      <dsp:spPr>
        <a:xfrm>
          <a:off x="3474" y="564765"/>
          <a:ext cx="144780" cy="14477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7A9D2D-26F8-4E7A-AEC6-3E1E94290E0F}">
      <dsp:nvSpPr>
        <dsp:cNvPr id="0" name=""/>
        <dsp:cNvSpPr/>
      </dsp:nvSpPr>
      <dsp:spPr>
        <a:xfrm>
          <a:off x="2465" y="191152"/>
          <a:ext cx="1697004" cy="372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1244600">
            <a:lnSpc>
              <a:spcPct val="90000"/>
            </a:lnSpc>
            <a:spcBef>
              <a:spcPct val="0"/>
            </a:spcBef>
            <a:spcAft>
              <a:spcPct val="35000"/>
            </a:spcAft>
          </a:pPr>
          <a:r>
            <a:rPr lang="en-US" sz="2800" kern="1200" dirty="0" smtClean="0"/>
            <a:t>Data</a:t>
          </a:r>
          <a:endParaRPr lang="en-US" sz="2800" kern="1200" dirty="0"/>
        </a:p>
      </dsp:txBody>
      <dsp:txXfrm>
        <a:off x="2465" y="191152"/>
        <a:ext cx="1697004" cy="372421"/>
      </dsp:txXfrm>
    </dsp:sp>
    <dsp:sp modelId="{B987B44F-4BC6-47AD-B321-0D55F3FA88A4}">
      <dsp:nvSpPr>
        <dsp:cNvPr id="0" name=""/>
        <dsp:cNvSpPr/>
      </dsp:nvSpPr>
      <dsp:spPr>
        <a:xfrm>
          <a:off x="1735791" y="2132556"/>
          <a:ext cx="289560" cy="289793"/>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520D26-4FD5-4F7F-A903-40C03F78D804}">
      <dsp:nvSpPr>
        <dsp:cNvPr id="0" name=""/>
        <dsp:cNvSpPr/>
      </dsp:nvSpPr>
      <dsp:spPr>
        <a:xfrm>
          <a:off x="1550149" y="2427589"/>
          <a:ext cx="144780" cy="14477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E82FD7-3AB8-4831-BBBA-5692989F4929}">
      <dsp:nvSpPr>
        <dsp:cNvPr id="0" name=""/>
        <dsp:cNvSpPr/>
      </dsp:nvSpPr>
      <dsp:spPr>
        <a:xfrm>
          <a:off x="1240915" y="2427589"/>
          <a:ext cx="144780" cy="14477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8F3004-7062-4C08-9A2A-CAF74295DA49}">
      <dsp:nvSpPr>
        <dsp:cNvPr id="0" name=""/>
        <dsp:cNvSpPr/>
      </dsp:nvSpPr>
      <dsp:spPr>
        <a:xfrm>
          <a:off x="931681" y="2427589"/>
          <a:ext cx="144780" cy="14477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7D4674-F23D-4EA3-8B22-56E2140E61F5}">
      <dsp:nvSpPr>
        <dsp:cNvPr id="0" name=""/>
        <dsp:cNvSpPr/>
      </dsp:nvSpPr>
      <dsp:spPr>
        <a:xfrm>
          <a:off x="622447" y="2427589"/>
          <a:ext cx="144780" cy="14477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3BD0FD-568E-49F1-BB5F-A7E30B855BE9}">
      <dsp:nvSpPr>
        <dsp:cNvPr id="0" name=""/>
        <dsp:cNvSpPr/>
      </dsp:nvSpPr>
      <dsp:spPr>
        <a:xfrm>
          <a:off x="312708" y="2427589"/>
          <a:ext cx="144780" cy="14477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6904E6-0278-4467-AE04-D6C49ACB19F3}">
      <dsp:nvSpPr>
        <dsp:cNvPr id="0" name=""/>
        <dsp:cNvSpPr/>
      </dsp:nvSpPr>
      <dsp:spPr>
        <a:xfrm>
          <a:off x="3474" y="2427589"/>
          <a:ext cx="144780" cy="144777"/>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47088C-9FE3-40E8-8AFB-AF9C3F8A6D90}">
      <dsp:nvSpPr>
        <dsp:cNvPr id="0" name=""/>
        <dsp:cNvSpPr/>
      </dsp:nvSpPr>
      <dsp:spPr>
        <a:xfrm>
          <a:off x="2465" y="2053738"/>
          <a:ext cx="1697004" cy="372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1244600">
            <a:lnSpc>
              <a:spcPct val="90000"/>
            </a:lnSpc>
            <a:spcBef>
              <a:spcPct val="0"/>
            </a:spcBef>
            <a:spcAft>
              <a:spcPct val="35000"/>
            </a:spcAft>
          </a:pPr>
          <a:r>
            <a:rPr lang="en-US" sz="2800" kern="1200" dirty="0" smtClean="0"/>
            <a:t>Output</a:t>
          </a:r>
          <a:endParaRPr lang="en-US" sz="2800" kern="1200" dirty="0"/>
        </a:p>
      </dsp:txBody>
      <dsp:txXfrm>
        <a:off x="2465" y="2053738"/>
        <a:ext cx="1697004" cy="3724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119EA-49B2-48E8-AA97-8046EA741479}">
      <dsp:nvSpPr>
        <dsp:cNvPr id="0" name=""/>
        <dsp:cNvSpPr/>
      </dsp:nvSpPr>
      <dsp:spPr>
        <a:xfrm rot="16200000">
          <a:off x="-1881162" y="2931514"/>
          <a:ext cx="4437544" cy="543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9201" bIns="0" numCol="1" spcCol="1270" anchor="t" anchorCtr="0">
          <a:noAutofit/>
        </a:bodyPr>
        <a:lstStyle/>
        <a:p>
          <a:pPr lvl="0" algn="r" defTabSz="1778000">
            <a:lnSpc>
              <a:spcPct val="90000"/>
            </a:lnSpc>
            <a:spcBef>
              <a:spcPct val="0"/>
            </a:spcBef>
            <a:spcAft>
              <a:spcPct val="35000"/>
            </a:spcAft>
          </a:pPr>
          <a:r>
            <a:rPr lang="en-US" sz="4000" kern="1200" dirty="0" smtClean="0"/>
            <a:t>Classification</a:t>
          </a:r>
          <a:endParaRPr lang="en-US" sz="4000" kern="1200" dirty="0"/>
        </a:p>
      </dsp:txBody>
      <dsp:txXfrm>
        <a:off x="-1881162" y="2931514"/>
        <a:ext cx="4437544" cy="543346"/>
      </dsp:txXfrm>
    </dsp:sp>
    <dsp:sp modelId="{1D04C4DD-3311-4314-A531-EF21DB6DBEBB}">
      <dsp:nvSpPr>
        <dsp:cNvPr id="0" name=""/>
        <dsp:cNvSpPr/>
      </dsp:nvSpPr>
      <dsp:spPr>
        <a:xfrm>
          <a:off x="609283" y="984416"/>
          <a:ext cx="2706440" cy="443754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479201" rIns="135128" bIns="135128" numCol="1" spcCol="1270" anchor="t" anchorCtr="0">
          <a:noAutofit/>
        </a:bodyPr>
        <a:lstStyle/>
        <a:p>
          <a:pPr marL="114300" lvl="1" indent="-114300" algn="l" defTabSz="666750">
            <a:lnSpc>
              <a:spcPct val="90000"/>
            </a:lnSpc>
            <a:spcBef>
              <a:spcPct val="0"/>
            </a:spcBef>
            <a:spcAft>
              <a:spcPct val="15000"/>
            </a:spcAft>
            <a:buChar char="••"/>
          </a:pPr>
          <a:r>
            <a:rPr lang="en-US" sz="1500" b="0" i="0" kern="1200" dirty="0" smtClean="0"/>
            <a:t>ED triage systems that accurately differentiate and </a:t>
          </a:r>
          <a:r>
            <a:rPr lang="en-US" sz="1500" b="0" i="0" kern="1200" dirty="0" err="1" smtClean="0"/>
            <a:t>prioritise</a:t>
          </a:r>
          <a:r>
            <a:rPr lang="en-US" sz="1500" b="0" i="0" kern="1200" dirty="0" smtClean="0"/>
            <a:t> critically ill from stable patients</a:t>
          </a:r>
          <a:endParaRPr lang="en-US" sz="1500" kern="1200" dirty="0"/>
        </a:p>
        <a:p>
          <a:pPr marL="114300" lvl="1" indent="-114300" algn="l" defTabSz="666750">
            <a:lnSpc>
              <a:spcPct val="90000"/>
            </a:lnSpc>
            <a:spcBef>
              <a:spcPct val="0"/>
            </a:spcBef>
            <a:spcAft>
              <a:spcPct val="15000"/>
            </a:spcAft>
            <a:buChar char="••"/>
          </a:pPr>
          <a:r>
            <a:rPr lang="en-US" sz="1500" kern="1200" dirty="0" smtClean="0"/>
            <a:t>Classifying types of flowers</a:t>
          </a:r>
          <a:endParaRPr lang="en-US" sz="1500" kern="1200" dirty="0"/>
        </a:p>
        <a:p>
          <a:pPr marL="114300" lvl="1" indent="-114300" algn="l" defTabSz="666750">
            <a:lnSpc>
              <a:spcPct val="90000"/>
            </a:lnSpc>
            <a:spcBef>
              <a:spcPct val="0"/>
            </a:spcBef>
            <a:spcAft>
              <a:spcPct val="15000"/>
            </a:spcAft>
            <a:buChar char="••"/>
          </a:pPr>
          <a:r>
            <a:rPr lang="en-US" sz="1500" kern="1200" dirty="0" smtClean="0"/>
            <a:t>Image classifier Cats </a:t>
          </a:r>
          <a:r>
            <a:rPr lang="en-US" sz="1500" kern="1200" dirty="0" err="1" smtClean="0"/>
            <a:t>vs</a:t>
          </a:r>
          <a:r>
            <a:rPr lang="en-US" sz="1500" kern="1200" dirty="0" smtClean="0"/>
            <a:t> Dogs</a:t>
          </a:r>
          <a:endParaRPr lang="en-US" sz="1500" kern="1200" dirty="0"/>
        </a:p>
        <a:p>
          <a:pPr marL="114300" lvl="1" indent="-114300" algn="l" defTabSz="666750">
            <a:lnSpc>
              <a:spcPct val="90000"/>
            </a:lnSpc>
            <a:spcBef>
              <a:spcPct val="0"/>
            </a:spcBef>
            <a:spcAft>
              <a:spcPct val="15000"/>
            </a:spcAft>
            <a:buChar char="••"/>
          </a:pPr>
          <a:r>
            <a:rPr lang="en-US" sz="1500" b="1" kern="1200" dirty="0" smtClean="0"/>
            <a:t>Spam Detection</a:t>
          </a:r>
          <a:endParaRPr lang="en-US" sz="1500" kern="1200" dirty="0"/>
        </a:p>
        <a:p>
          <a:pPr marL="114300" lvl="1" indent="-114300" algn="l" defTabSz="666750">
            <a:lnSpc>
              <a:spcPct val="90000"/>
            </a:lnSpc>
            <a:spcBef>
              <a:spcPct val="0"/>
            </a:spcBef>
            <a:spcAft>
              <a:spcPct val="15000"/>
            </a:spcAft>
            <a:buChar char="••"/>
          </a:pPr>
          <a:r>
            <a:rPr lang="en-US" sz="1500" b="0" i="0" kern="1200" dirty="0" smtClean="0"/>
            <a:t>Logistic Regression classifier may be used to identify whether a </a:t>
          </a:r>
          <a:r>
            <a:rPr lang="en-US" sz="1500" b="0" i="0" kern="1200" dirty="0" err="1" smtClean="0"/>
            <a:t>tumour</a:t>
          </a:r>
          <a:r>
            <a:rPr lang="en-US" sz="1500" b="0" i="0" kern="1200" dirty="0" smtClean="0"/>
            <a:t> is malignant or if it is benign.</a:t>
          </a:r>
          <a:endParaRPr lang="en-US" sz="1500" kern="1200" dirty="0"/>
        </a:p>
      </dsp:txBody>
      <dsp:txXfrm>
        <a:off x="609283" y="984416"/>
        <a:ext cx="2706440" cy="4437544"/>
      </dsp:txXfrm>
    </dsp:sp>
    <dsp:sp modelId="{198DE27A-D2EA-41A9-9940-CC6F87D70A26}">
      <dsp:nvSpPr>
        <dsp:cNvPr id="0" name=""/>
        <dsp:cNvSpPr/>
      </dsp:nvSpPr>
      <dsp:spPr>
        <a:xfrm>
          <a:off x="65936" y="267198"/>
          <a:ext cx="1086692" cy="108669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EC30A1-2EE0-4228-A4F3-A98497CB9DA6}">
      <dsp:nvSpPr>
        <dsp:cNvPr id="0" name=""/>
        <dsp:cNvSpPr/>
      </dsp:nvSpPr>
      <dsp:spPr>
        <a:xfrm rot="16200000">
          <a:off x="2074427" y="2931514"/>
          <a:ext cx="4437544" cy="543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9201" bIns="0" numCol="1" spcCol="1270" anchor="t" anchorCtr="0">
          <a:noAutofit/>
        </a:bodyPr>
        <a:lstStyle/>
        <a:p>
          <a:pPr lvl="0" algn="r" defTabSz="1778000">
            <a:lnSpc>
              <a:spcPct val="90000"/>
            </a:lnSpc>
            <a:spcBef>
              <a:spcPct val="0"/>
            </a:spcBef>
            <a:spcAft>
              <a:spcPct val="35000"/>
            </a:spcAft>
          </a:pPr>
          <a:r>
            <a:rPr lang="en-US" sz="4000" kern="1200" dirty="0" smtClean="0"/>
            <a:t>Regression</a:t>
          </a:r>
          <a:endParaRPr lang="en-US" sz="4000" kern="1200" dirty="0"/>
        </a:p>
      </dsp:txBody>
      <dsp:txXfrm>
        <a:off x="2074427" y="2931514"/>
        <a:ext cx="4437544" cy="543346"/>
      </dsp:txXfrm>
    </dsp:sp>
    <dsp:sp modelId="{F1BC4EE2-A638-4C88-BFFA-D30452C00360}">
      <dsp:nvSpPr>
        <dsp:cNvPr id="0" name=""/>
        <dsp:cNvSpPr/>
      </dsp:nvSpPr>
      <dsp:spPr>
        <a:xfrm>
          <a:off x="4564872" y="984416"/>
          <a:ext cx="2706440" cy="443754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479201" rIns="135128" bIns="135128"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Predicting the temperatures for next week</a:t>
          </a:r>
          <a:endParaRPr lang="en-US" sz="1500" kern="1200" dirty="0"/>
        </a:p>
        <a:p>
          <a:pPr marL="114300" lvl="1" indent="-114300" algn="l" defTabSz="666750">
            <a:lnSpc>
              <a:spcPct val="90000"/>
            </a:lnSpc>
            <a:spcBef>
              <a:spcPct val="0"/>
            </a:spcBef>
            <a:spcAft>
              <a:spcPct val="15000"/>
            </a:spcAft>
            <a:buChar char="••"/>
          </a:pPr>
          <a:r>
            <a:rPr lang="en-US" sz="1500" b="0" i="0" kern="1200" dirty="0" smtClean="0"/>
            <a:t>Predicting statistics performance, based on math aptitude scores</a:t>
          </a:r>
          <a:endParaRPr lang="en-US" sz="1500" kern="1200" dirty="0"/>
        </a:p>
        <a:p>
          <a:pPr marL="114300" lvl="1" indent="-114300" algn="l" defTabSz="666750">
            <a:lnSpc>
              <a:spcPct val="90000"/>
            </a:lnSpc>
            <a:spcBef>
              <a:spcPct val="0"/>
            </a:spcBef>
            <a:spcAft>
              <a:spcPct val="15000"/>
            </a:spcAft>
            <a:buChar char="••"/>
          </a:pPr>
          <a:r>
            <a:rPr lang="en-US" sz="1500" b="0" i="0" kern="1200" dirty="0" smtClean="0"/>
            <a:t>dataset which contains information about relationship between ‘number of hours studied’ and ‘marks </a:t>
          </a:r>
          <a:r>
            <a:rPr lang="en-US" sz="1500" b="0" i="0" kern="1200" dirty="0" err="1" smtClean="0"/>
            <a:t>obtained’.if</a:t>
          </a:r>
          <a:r>
            <a:rPr lang="en-US" sz="1500" b="0" i="0" kern="1200" dirty="0" smtClean="0"/>
            <a:t> we give number of hours studied by a student as an input, our model should predict their mark with minimum error</a:t>
          </a:r>
          <a:endParaRPr lang="en-US" sz="1500" kern="1200" dirty="0"/>
        </a:p>
      </dsp:txBody>
      <dsp:txXfrm>
        <a:off x="4564872" y="984416"/>
        <a:ext cx="2706440" cy="4437544"/>
      </dsp:txXfrm>
    </dsp:sp>
    <dsp:sp modelId="{7534775B-2B73-4DD6-BFD6-FBC9DD8454CC}">
      <dsp:nvSpPr>
        <dsp:cNvPr id="0" name=""/>
        <dsp:cNvSpPr/>
      </dsp:nvSpPr>
      <dsp:spPr>
        <a:xfrm>
          <a:off x="4021526" y="267198"/>
          <a:ext cx="1086692" cy="108669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15A78A-7AED-4482-8D43-122378315BB8}">
      <dsp:nvSpPr>
        <dsp:cNvPr id="0" name=""/>
        <dsp:cNvSpPr/>
      </dsp:nvSpPr>
      <dsp:spPr>
        <a:xfrm rot="16200000">
          <a:off x="6030017" y="2931514"/>
          <a:ext cx="4437544" cy="543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9201" bIns="0" numCol="1" spcCol="1270" anchor="t" anchorCtr="0">
          <a:noAutofit/>
        </a:bodyPr>
        <a:lstStyle/>
        <a:p>
          <a:pPr lvl="0" algn="r" defTabSz="1778000">
            <a:lnSpc>
              <a:spcPct val="90000"/>
            </a:lnSpc>
            <a:spcBef>
              <a:spcPct val="0"/>
            </a:spcBef>
            <a:spcAft>
              <a:spcPct val="35000"/>
            </a:spcAft>
          </a:pPr>
          <a:r>
            <a:rPr lang="en-US" sz="4000" kern="1200" dirty="0" smtClean="0"/>
            <a:t>Clustering</a:t>
          </a:r>
          <a:endParaRPr lang="en-US" sz="4000" kern="1200" dirty="0"/>
        </a:p>
      </dsp:txBody>
      <dsp:txXfrm>
        <a:off x="6030017" y="2931514"/>
        <a:ext cx="4437544" cy="543346"/>
      </dsp:txXfrm>
    </dsp:sp>
    <dsp:sp modelId="{834D47A0-1166-46EB-9FCE-9043C4F45422}">
      <dsp:nvSpPr>
        <dsp:cNvPr id="0" name=""/>
        <dsp:cNvSpPr/>
      </dsp:nvSpPr>
      <dsp:spPr>
        <a:xfrm>
          <a:off x="8479811" y="953930"/>
          <a:ext cx="2706440" cy="443754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479201" rIns="135128" bIns="135128" numCol="1" spcCol="1270" anchor="t" anchorCtr="0">
          <a:noAutofit/>
        </a:bodyPr>
        <a:lstStyle/>
        <a:p>
          <a:pPr marL="114300" lvl="1" indent="-114300" algn="l" defTabSz="666750">
            <a:lnSpc>
              <a:spcPct val="90000"/>
            </a:lnSpc>
            <a:spcBef>
              <a:spcPct val="0"/>
            </a:spcBef>
            <a:spcAft>
              <a:spcPct val="15000"/>
            </a:spcAft>
            <a:buChar char="••"/>
          </a:pPr>
          <a:r>
            <a:rPr lang="en-US" sz="1500" b="0" i="0" kern="1200" dirty="0" smtClean="0"/>
            <a:t>It can be used for classification among different species of plants and animal</a:t>
          </a:r>
          <a:endParaRPr lang="en-US" sz="1500" kern="1200" dirty="0"/>
        </a:p>
        <a:p>
          <a:pPr marL="114300" lvl="1" indent="-114300" algn="l" defTabSz="666750">
            <a:lnSpc>
              <a:spcPct val="90000"/>
            </a:lnSpc>
            <a:spcBef>
              <a:spcPct val="0"/>
            </a:spcBef>
            <a:spcAft>
              <a:spcPct val="15000"/>
            </a:spcAft>
            <a:buChar char="••"/>
          </a:pPr>
          <a:r>
            <a:rPr lang="en-US" sz="1500" kern="1200" dirty="0" smtClean="0"/>
            <a:t>Break up the image into	meaningful or perceptually similar regions</a:t>
          </a:r>
          <a:endParaRPr lang="en-US" sz="1500" kern="1200" dirty="0"/>
        </a:p>
        <a:p>
          <a:pPr marL="114300" lvl="1" indent="-114300" algn="l" defTabSz="666750">
            <a:lnSpc>
              <a:spcPct val="90000"/>
            </a:lnSpc>
            <a:spcBef>
              <a:spcPct val="0"/>
            </a:spcBef>
            <a:spcAft>
              <a:spcPct val="15000"/>
            </a:spcAft>
            <a:buChar char="••"/>
          </a:pPr>
          <a:r>
            <a:rPr lang="en-US" sz="1500" kern="1200" dirty="0" smtClean="0"/>
            <a:t>Cluster news articles</a:t>
          </a:r>
          <a:endParaRPr lang="en-US" sz="1500" kern="1200" dirty="0"/>
        </a:p>
        <a:p>
          <a:pPr marL="114300" lvl="1" indent="-114300" algn="l" defTabSz="666750">
            <a:lnSpc>
              <a:spcPct val="90000"/>
            </a:lnSpc>
            <a:spcBef>
              <a:spcPct val="0"/>
            </a:spcBef>
            <a:spcAft>
              <a:spcPct val="15000"/>
            </a:spcAft>
            <a:buChar char="••"/>
          </a:pPr>
          <a:r>
            <a:rPr lang="en-US" sz="1500" kern="1200" dirty="0" smtClean="0"/>
            <a:t>Clustering species (“phylogeny”)</a:t>
          </a:r>
          <a:endParaRPr lang="en-US" sz="1500" kern="1200" dirty="0"/>
        </a:p>
      </dsp:txBody>
      <dsp:txXfrm>
        <a:off x="8479811" y="953930"/>
        <a:ext cx="2706440" cy="4437544"/>
      </dsp:txXfrm>
    </dsp:sp>
    <dsp:sp modelId="{07DFB527-BE7F-4771-BFFD-00D36539C435}">
      <dsp:nvSpPr>
        <dsp:cNvPr id="0" name=""/>
        <dsp:cNvSpPr/>
      </dsp:nvSpPr>
      <dsp:spPr>
        <a:xfrm>
          <a:off x="7977116" y="267198"/>
          <a:ext cx="1086692" cy="108669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3000" r="-23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09581-ECD7-4FCA-8A96-8D61D2299649}">
      <dsp:nvSpPr>
        <dsp:cNvPr id="0" name=""/>
        <dsp:cNvSpPr/>
      </dsp:nvSpPr>
      <dsp:spPr>
        <a:xfrm>
          <a:off x="4911179" y="1229324"/>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508E88-E51E-40D8-B09F-53B90EE12D28}">
      <dsp:nvSpPr>
        <dsp:cNvPr id="0" name=""/>
        <dsp:cNvSpPr/>
      </dsp:nvSpPr>
      <dsp:spPr>
        <a:xfrm>
          <a:off x="4658024" y="1229324"/>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5BA2E3-151D-4DCE-B0FF-958B4C834FE4}">
      <dsp:nvSpPr>
        <dsp:cNvPr id="0" name=""/>
        <dsp:cNvSpPr/>
      </dsp:nvSpPr>
      <dsp:spPr>
        <a:xfrm>
          <a:off x="4404869" y="1229324"/>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E449E3-9F4C-4531-9E46-DFFD49D5DD55}">
      <dsp:nvSpPr>
        <dsp:cNvPr id="0" name=""/>
        <dsp:cNvSpPr/>
      </dsp:nvSpPr>
      <dsp:spPr>
        <a:xfrm>
          <a:off x="4152195" y="1229324"/>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D902DC-29D4-48A6-9941-8A35EC3BF0F2}">
      <dsp:nvSpPr>
        <dsp:cNvPr id="0" name=""/>
        <dsp:cNvSpPr/>
      </dsp:nvSpPr>
      <dsp:spPr>
        <a:xfrm>
          <a:off x="3899040" y="1229324"/>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506C69-EB82-46A8-83CC-296C6C9C23CA}">
      <dsp:nvSpPr>
        <dsp:cNvPr id="0" name=""/>
        <dsp:cNvSpPr/>
      </dsp:nvSpPr>
      <dsp:spPr>
        <a:xfrm>
          <a:off x="3507756" y="1160261"/>
          <a:ext cx="276256" cy="27647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7E59AA-1DDE-4BC6-97DC-A236D33AD08F}">
      <dsp:nvSpPr>
        <dsp:cNvPr id="0" name=""/>
        <dsp:cNvSpPr/>
      </dsp:nvSpPr>
      <dsp:spPr>
        <a:xfrm>
          <a:off x="4685938" y="943984"/>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C8D418-F2A9-4CAD-B86F-20FEDEBEA623}">
      <dsp:nvSpPr>
        <dsp:cNvPr id="0" name=""/>
        <dsp:cNvSpPr/>
      </dsp:nvSpPr>
      <dsp:spPr>
        <a:xfrm>
          <a:off x="4685938" y="1516708"/>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297521-E251-4C28-A758-151F6BFD3657}">
      <dsp:nvSpPr>
        <dsp:cNvPr id="0" name=""/>
        <dsp:cNvSpPr/>
      </dsp:nvSpPr>
      <dsp:spPr>
        <a:xfrm>
          <a:off x="4809147" y="1068025"/>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B29ED6-9ED6-4781-BD7F-906EC59A9B14}">
      <dsp:nvSpPr>
        <dsp:cNvPr id="0" name=""/>
        <dsp:cNvSpPr/>
      </dsp:nvSpPr>
      <dsp:spPr>
        <a:xfrm>
          <a:off x="4817329" y="1393349"/>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46E7D1-D15B-4895-A4AA-4E54F368C351}">
      <dsp:nvSpPr>
        <dsp:cNvPr id="0" name=""/>
        <dsp:cNvSpPr/>
      </dsp:nvSpPr>
      <dsp:spPr>
        <a:xfrm>
          <a:off x="1994600" y="599123"/>
          <a:ext cx="1398610" cy="1398755"/>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t>Computer</a:t>
          </a:r>
          <a:endParaRPr lang="en-US" sz="1500" kern="1200" dirty="0"/>
        </a:p>
      </dsp:txBody>
      <dsp:txXfrm>
        <a:off x="2199422" y="803966"/>
        <a:ext cx="988966" cy="989069"/>
      </dsp:txXfrm>
    </dsp:sp>
    <dsp:sp modelId="{EED27EA3-4EC4-42C0-8168-7E61F63CA37B}">
      <dsp:nvSpPr>
        <dsp:cNvPr id="0" name=""/>
        <dsp:cNvSpPr/>
      </dsp:nvSpPr>
      <dsp:spPr>
        <a:xfrm>
          <a:off x="1890161" y="479625"/>
          <a:ext cx="276256" cy="27647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C1EF8F-DD81-444C-8550-F1C8DC06D443}">
      <dsp:nvSpPr>
        <dsp:cNvPr id="0" name=""/>
        <dsp:cNvSpPr/>
      </dsp:nvSpPr>
      <dsp:spPr>
        <a:xfrm>
          <a:off x="1713049" y="333775"/>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1681A8-5AEA-4F7B-81A0-EDA4DF3B96FE}">
      <dsp:nvSpPr>
        <dsp:cNvPr id="0" name=""/>
        <dsp:cNvSpPr/>
      </dsp:nvSpPr>
      <dsp:spPr>
        <a:xfrm>
          <a:off x="1418022" y="333775"/>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6449B4-ADB4-452D-B028-E8DC41744098}">
      <dsp:nvSpPr>
        <dsp:cNvPr id="0" name=""/>
        <dsp:cNvSpPr/>
      </dsp:nvSpPr>
      <dsp:spPr>
        <a:xfrm>
          <a:off x="1122995" y="333775"/>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555200-3C37-4ECA-B502-7C23D390761F}">
      <dsp:nvSpPr>
        <dsp:cNvPr id="0" name=""/>
        <dsp:cNvSpPr/>
      </dsp:nvSpPr>
      <dsp:spPr>
        <a:xfrm>
          <a:off x="827968" y="333775"/>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9EDE17-55BB-4D74-A5B5-8AA9087EA008}">
      <dsp:nvSpPr>
        <dsp:cNvPr id="0" name=""/>
        <dsp:cNvSpPr/>
      </dsp:nvSpPr>
      <dsp:spPr>
        <a:xfrm>
          <a:off x="532460" y="333775"/>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F3F3D1-DEDD-4E37-939C-A5FA89BAABF9}">
      <dsp:nvSpPr>
        <dsp:cNvPr id="0" name=""/>
        <dsp:cNvSpPr/>
      </dsp:nvSpPr>
      <dsp:spPr>
        <a:xfrm>
          <a:off x="237433" y="333775"/>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7A9D2D-26F8-4E7A-AEC6-3E1E94290E0F}">
      <dsp:nvSpPr>
        <dsp:cNvPr id="0" name=""/>
        <dsp:cNvSpPr/>
      </dsp:nvSpPr>
      <dsp:spPr>
        <a:xfrm>
          <a:off x="236471" y="-22672"/>
          <a:ext cx="1619038" cy="355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1244600">
            <a:lnSpc>
              <a:spcPct val="90000"/>
            </a:lnSpc>
            <a:spcBef>
              <a:spcPct val="0"/>
            </a:spcBef>
            <a:spcAft>
              <a:spcPct val="35000"/>
            </a:spcAft>
          </a:pPr>
          <a:r>
            <a:rPr lang="en-US" sz="2800" kern="1200" dirty="0" smtClean="0"/>
            <a:t>Data(x)</a:t>
          </a:r>
          <a:endParaRPr lang="en-US" sz="2800" kern="1200" dirty="0"/>
        </a:p>
      </dsp:txBody>
      <dsp:txXfrm>
        <a:off x="236471" y="-22672"/>
        <a:ext cx="1619038" cy="355311"/>
      </dsp:txXfrm>
    </dsp:sp>
    <dsp:sp modelId="{B987B44F-4BC6-47AD-B321-0D55F3FA88A4}">
      <dsp:nvSpPr>
        <dsp:cNvPr id="0" name=""/>
        <dsp:cNvSpPr/>
      </dsp:nvSpPr>
      <dsp:spPr>
        <a:xfrm>
          <a:off x="1603316" y="1160261"/>
          <a:ext cx="276256" cy="27647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520D26-4FD5-4F7F-A903-40C03F78D804}">
      <dsp:nvSpPr>
        <dsp:cNvPr id="0" name=""/>
        <dsp:cNvSpPr/>
      </dsp:nvSpPr>
      <dsp:spPr>
        <a:xfrm>
          <a:off x="1329947" y="1229324"/>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E82FD7-3AB8-4831-BBBA-5692989F4929}">
      <dsp:nvSpPr>
        <dsp:cNvPr id="0" name=""/>
        <dsp:cNvSpPr/>
      </dsp:nvSpPr>
      <dsp:spPr>
        <a:xfrm>
          <a:off x="1057059" y="1229324"/>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8F3004-7062-4C08-9A2A-CAF74295DA49}">
      <dsp:nvSpPr>
        <dsp:cNvPr id="0" name=""/>
        <dsp:cNvSpPr/>
      </dsp:nvSpPr>
      <dsp:spPr>
        <a:xfrm>
          <a:off x="783690" y="1229324"/>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7D4674-F23D-4EA3-8B22-56E2140E61F5}">
      <dsp:nvSpPr>
        <dsp:cNvPr id="0" name=""/>
        <dsp:cNvSpPr/>
      </dsp:nvSpPr>
      <dsp:spPr>
        <a:xfrm>
          <a:off x="510802" y="1229324"/>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3BD0FD-568E-49F1-BB5F-A7E30B855BE9}">
      <dsp:nvSpPr>
        <dsp:cNvPr id="0" name=""/>
        <dsp:cNvSpPr/>
      </dsp:nvSpPr>
      <dsp:spPr>
        <a:xfrm>
          <a:off x="237433" y="1229324"/>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47088C-9FE3-40E8-8AFB-AF9C3F8A6D90}">
      <dsp:nvSpPr>
        <dsp:cNvPr id="0" name=""/>
        <dsp:cNvSpPr/>
      </dsp:nvSpPr>
      <dsp:spPr>
        <a:xfrm>
          <a:off x="0" y="1772807"/>
          <a:ext cx="1696876" cy="515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1244600">
            <a:lnSpc>
              <a:spcPct val="90000"/>
            </a:lnSpc>
            <a:spcBef>
              <a:spcPct val="0"/>
            </a:spcBef>
            <a:spcAft>
              <a:spcPct val="35000"/>
            </a:spcAft>
          </a:pPr>
          <a:r>
            <a:rPr lang="en-US" sz="2800" kern="1200" dirty="0" smtClean="0"/>
            <a:t>Output(y)</a:t>
          </a:r>
          <a:endParaRPr lang="en-US" sz="2800" kern="1200" dirty="0"/>
        </a:p>
      </dsp:txBody>
      <dsp:txXfrm>
        <a:off x="0" y="1772807"/>
        <a:ext cx="1696876" cy="515301"/>
      </dsp:txXfrm>
    </dsp:sp>
    <dsp:sp modelId="{52E82BFA-48A9-4073-9CB7-AF8F0969067D}">
      <dsp:nvSpPr>
        <dsp:cNvPr id="0" name=""/>
        <dsp:cNvSpPr/>
      </dsp:nvSpPr>
      <dsp:spPr>
        <a:xfrm>
          <a:off x="1890161" y="1829537"/>
          <a:ext cx="276256" cy="276479"/>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AE0EF5-9D1D-418F-8C4D-605BE39A4995}">
      <dsp:nvSpPr>
        <dsp:cNvPr id="0" name=""/>
        <dsp:cNvSpPr/>
      </dsp:nvSpPr>
      <dsp:spPr>
        <a:xfrm>
          <a:off x="1713049" y="2111015"/>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3A92BE-2790-4D95-B0E4-2CC4B00C2165}">
      <dsp:nvSpPr>
        <dsp:cNvPr id="0" name=""/>
        <dsp:cNvSpPr/>
      </dsp:nvSpPr>
      <dsp:spPr>
        <a:xfrm>
          <a:off x="1418022" y="2111015"/>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BD86C4-A999-4672-A1AA-826DF0F3D16C}">
      <dsp:nvSpPr>
        <dsp:cNvPr id="0" name=""/>
        <dsp:cNvSpPr/>
      </dsp:nvSpPr>
      <dsp:spPr>
        <a:xfrm>
          <a:off x="1122995" y="2111015"/>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D4F2A3-B344-4492-A363-FC3583EE3E8E}">
      <dsp:nvSpPr>
        <dsp:cNvPr id="0" name=""/>
        <dsp:cNvSpPr/>
      </dsp:nvSpPr>
      <dsp:spPr>
        <a:xfrm>
          <a:off x="827968" y="2111015"/>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64FE80-773E-44EA-BE5A-48F798159C85}">
      <dsp:nvSpPr>
        <dsp:cNvPr id="0" name=""/>
        <dsp:cNvSpPr/>
      </dsp:nvSpPr>
      <dsp:spPr>
        <a:xfrm>
          <a:off x="532460" y="2111015"/>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6E446B-F5C0-400B-8243-0184308E26B4}">
      <dsp:nvSpPr>
        <dsp:cNvPr id="0" name=""/>
        <dsp:cNvSpPr/>
      </dsp:nvSpPr>
      <dsp:spPr>
        <a:xfrm>
          <a:off x="237433" y="2111015"/>
          <a:ext cx="138128" cy="138126"/>
        </a:xfrm>
        <a:prstGeom prst="ellips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D000B4-3E1B-498D-837B-092229B85EB5}">
      <dsp:nvSpPr>
        <dsp:cNvPr id="0" name=""/>
        <dsp:cNvSpPr/>
      </dsp:nvSpPr>
      <dsp:spPr>
        <a:xfrm>
          <a:off x="3409867" y="0"/>
          <a:ext cx="1619038" cy="17083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lvl="0" algn="l" defTabSz="622300">
            <a:lnSpc>
              <a:spcPct val="90000"/>
            </a:lnSpc>
            <a:spcBef>
              <a:spcPct val="0"/>
            </a:spcBef>
            <a:spcAft>
              <a:spcPct val="35000"/>
            </a:spcAft>
          </a:pPr>
          <a:r>
            <a:rPr lang="en-US" sz="1400" kern="1200" dirty="0" smtClean="0"/>
            <a:t>Program</a:t>
          </a:r>
        </a:p>
        <a:p>
          <a:pPr lvl="0" algn="l" defTabSz="622300">
            <a:lnSpc>
              <a:spcPct val="90000"/>
            </a:lnSpc>
            <a:spcBef>
              <a:spcPct val="0"/>
            </a:spcBef>
            <a:spcAft>
              <a:spcPct val="35000"/>
            </a:spcAft>
          </a:pPr>
          <a:r>
            <a:rPr lang="en-US" sz="1400" kern="1200" dirty="0" smtClean="0"/>
            <a:t>Y = mx +b</a:t>
          </a:r>
          <a:endParaRPr lang="en-US" sz="1400" kern="1200" dirty="0"/>
        </a:p>
      </dsp:txBody>
      <dsp:txXfrm>
        <a:off x="3409867" y="0"/>
        <a:ext cx="1619038" cy="170839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1/layout/ConvergingText">
  <dgm:title val="Converging Text"/>
  <dgm:desc val="Use to show multiple steps or parts that merge into a whole. Limited to one Level 1 shape that contains text and a maximum of five Level 2 shape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B00BB-68DF-4E0C-BA2A-A8212938773D}" type="datetimeFigureOut">
              <a:rPr lang="en-US" smtClean="0"/>
              <a:t>7/1/2020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1C8DF-2124-418A-9B08-37664514221A}" type="slidenum">
              <a:rPr lang="en-US" smtClean="0"/>
              <a:t>‹#›</a:t>
            </a:fld>
            <a:endParaRPr lang="en-US"/>
          </a:p>
        </p:txBody>
      </p:sp>
    </p:spTree>
    <p:extLst>
      <p:ext uri="{BB962C8B-B14F-4D97-AF65-F5344CB8AC3E}">
        <p14:creationId xmlns:p14="http://schemas.microsoft.com/office/powerpoint/2010/main" val="3769585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1998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1142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2717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42389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936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7/1/2020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5434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7/1/2020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5967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7/1/2020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344636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3114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7942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2579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7/1/2020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97371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4124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6962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7038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7/1/2020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175508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647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7/1/2020</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4539464"/>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elfdrivingcars.mit.edu/"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Outline_of_machine_learning#Machine_learning_algorithms" TargetMode="External"/><Relationship Id="rId3" Type="http://schemas.openxmlformats.org/officeDocument/2006/relationships/hyperlink" Target="https://en.wikipedia.org/wiki/Algorithm" TargetMode="External"/><Relationship Id="rId7" Type="http://schemas.openxmlformats.org/officeDocument/2006/relationships/hyperlink" Target="https://en.wikipedia.org/wiki/Training_set" TargetMode="External"/><Relationship Id="rId2" Type="http://schemas.openxmlformats.org/officeDocument/2006/relationships/hyperlink" Target="https://en.wikipedia.org/wiki/Arthur_Samuel" TargetMode="External"/><Relationship Id="rId1" Type="http://schemas.openxmlformats.org/officeDocument/2006/relationships/slideLayout" Target="../slideLayouts/slideLayout2.xml"/><Relationship Id="rId6" Type="http://schemas.openxmlformats.org/officeDocument/2006/relationships/hyperlink" Target="https://en.wikipedia.org/wiki/Mathematical_model" TargetMode="External"/><Relationship Id="rId5" Type="http://schemas.openxmlformats.org/officeDocument/2006/relationships/hyperlink" Target="https://en.wikipedia.org/wiki/Data" TargetMode="External"/><Relationship Id="rId10" Type="http://schemas.openxmlformats.org/officeDocument/2006/relationships/image" Target="../media/image20.jpeg"/><Relationship Id="rId4" Type="http://schemas.openxmlformats.org/officeDocument/2006/relationships/hyperlink" Target="https://en.wikipedia.org/wiki/Learning" TargetMode="External"/><Relationship Id="rId9"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hyperlink" Target="https://www.altexsoft.com/whitepapers/fraud-detection-how-machine-learning-systems-help-reveal-scams-in-fintech-healthcare-and-ecommerce/"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hyperlink" Target="https://healthmanagement.org/c/icu/news/harvard-study-machine-learning-improves-ed-triage" TargetMode="Externa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towardsdatascience.com/machine-learning-multiclass-classification-with-imbalanced-data-set-29f6a177c1a"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towardsdatascience.com/machine-learning-multiclass-classification-with-imbalanced-data-set-29f6a177c1a" TargetMode="External"/><Relationship Id="rId2" Type="http://schemas.openxmlformats.org/officeDocument/2006/relationships/hyperlink" Target="https://imbalanced-learn.readthedocs.io/en/stable/generated/imblearn.over_sampling.SMOTE.html" TargetMode="External"/><Relationship Id="rId1" Type="http://schemas.openxmlformats.org/officeDocument/2006/relationships/slideLayout" Target="../slideLayouts/slideLayout2.xml"/><Relationship Id="rId4" Type="http://schemas.openxmlformats.org/officeDocument/2006/relationships/hyperlink" Target="https://github.com/javaidnabi31/Multi-class-with-imbalanced-dataset-classification/blob/master/20-news-group-classification.ipynb"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geeksforgeeks.org/ml-linear-regression/" TargetMode="External"/><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www.geeksforgeeks.org/clustering-in-machine-learning/" TargetMode="External"/><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hyperlink" Target="https://dataaspirant.wordpress.com/2014/09/19/supervised-and-unsupervised-learning/"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xml"/><Relationship Id="rId4" Type="http://schemas.openxmlformats.org/officeDocument/2006/relationships/image" Target="../media/image35.jp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hyperlink" Target="https://numpy.org/"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medium.com/simple-ai/pandas-library-in-a-nutshell-intro-to-machine-learning-3-acbd39ec5c9c"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61303" y="2790172"/>
            <a:ext cx="8269393" cy="1581573"/>
          </a:xfrm>
        </p:spPr>
        <p:txBody>
          <a:bodyPr>
            <a:noAutofit/>
          </a:bodyPr>
          <a:lstStyle/>
          <a:p>
            <a:r>
              <a:rPr lang="en-US" sz="2000" dirty="0" smtClean="0"/>
              <a:t>Wednesday, July 1, 2020</a:t>
            </a:r>
          </a:p>
          <a:p>
            <a:r>
              <a:rPr lang="en-US" sz="2000" dirty="0" smtClean="0"/>
              <a:t>Head Instructor:  Jose Luis Ramirez </a:t>
            </a:r>
            <a:r>
              <a:rPr lang="en-US" sz="2000" dirty="0" err="1" smtClean="0"/>
              <a:t>Herran</a:t>
            </a:r>
            <a:endParaRPr lang="en-US" sz="2000" dirty="0" smtClean="0"/>
          </a:p>
          <a:p>
            <a:r>
              <a:rPr lang="en-US" sz="2000" dirty="0" smtClean="0"/>
              <a:t>TA’s: </a:t>
            </a:r>
            <a:r>
              <a:rPr lang="en-US" sz="2000" dirty="0" err="1" smtClean="0"/>
              <a:t>Souleymane</a:t>
            </a:r>
            <a:r>
              <a:rPr lang="en-US" sz="2000" dirty="0" smtClean="0"/>
              <a:t> </a:t>
            </a:r>
            <a:r>
              <a:rPr lang="en-US" sz="2000" dirty="0" err="1"/>
              <a:t>K</a:t>
            </a:r>
            <a:r>
              <a:rPr lang="en-US" sz="2000" dirty="0" err="1" smtClean="0"/>
              <a:t>onate</a:t>
            </a:r>
            <a:r>
              <a:rPr lang="en-US" sz="2000" dirty="0" smtClean="0"/>
              <a:t> and Ricardo </a:t>
            </a:r>
            <a:r>
              <a:rPr lang="en-US" sz="2000" dirty="0" err="1" smtClean="0"/>
              <a:t>Villamil</a:t>
            </a:r>
            <a:endParaRPr lang="en-US" sz="2000" dirty="0" smtClean="0"/>
          </a:p>
        </p:txBody>
      </p:sp>
      <p:grpSp>
        <p:nvGrpSpPr>
          <p:cNvPr id="19" name="Group 18"/>
          <p:cNvGrpSpPr/>
          <p:nvPr/>
        </p:nvGrpSpPr>
        <p:grpSpPr>
          <a:xfrm>
            <a:off x="897080" y="464336"/>
            <a:ext cx="10574019" cy="1778458"/>
            <a:chOff x="858803" y="243407"/>
            <a:chExt cx="10574019" cy="1778458"/>
          </a:xfrm>
        </p:grpSpPr>
        <p:pic>
          <p:nvPicPr>
            <p:cNvPr id="6" name="Picture 5"/>
            <p:cNvPicPr>
              <a:picLocks noChangeAspect="1"/>
            </p:cNvPicPr>
            <p:nvPr/>
          </p:nvPicPr>
          <p:blipFill>
            <a:blip r:embed="rId2"/>
            <a:stretch>
              <a:fillRect/>
            </a:stretch>
          </p:blipFill>
          <p:spPr>
            <a:xfrm>
              <a:off x="8490742" y="473402"/>
              <a:ext cx="2942080" cy="1548463"/>
            </a:xfrm>
            <a:prstGeom prst="rect">
              <a:avLst/>
            </a:prstGeom>
          </p:spPr>
        </p:pic>
        <p:grpSp>
          <p:nvGrpSpPr>
            <p:cNvPr id="7" name="Group 6"/>
            <p:cNvGrpSpPr/>
            <p:nvPr/>
          </p:nvGrpSpPr>
          <p:grpSpPr>
            <a:xfrm>
              <a:off x="858803" y="243407"/>
              <a:ext cx="7920920" cy="1778458"/>
              <a:chOff x="2785103" y="1057305"/>
              <a:chExt cx="6604555" cy="1482899"/>
            </a:xfrm>
          </p:grpSpPr>
          <p:grpSp>
            <p:nvGrpSpPr>
              <p:cNvPr id="8" name="Group 7"/>
              <p:cNvGrpSpPr/>
              <p:nvPr/>
            </p:nvGrpSpPr>
            <p:grpSpPr>
              <a:xfrm>
                <a:off x="2785103" y="1057305"/>
                <a:ext cx="1384874" cy="1482899"/>
                <a:chOff x="6705600" y="673100"/>
                <a:chExt cx="2489200" cy="2819400"/>
              </a:xfrm>
            </p:grpSpPr>
            <p:sp>
              <p:nvSpPr>
                <p:cNvPr id="10" name="Hexagon 9"/>
                <p:cNvSpPr/>
                <p:nvPr/>
              </p:nvSpPr>
              <p:spPr>
                <a:xfrm>
                  <a:off x="7785100" y="673100"/>
                  <a:ext cx="1409700" cy="14097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p:cNvSpPr/>
                <p:nvPr/>
              </p:nvSpPr>
              <p:spPr>
                <a:xfrm>
                  <a:off x="7969250" y="939800"/>
                  <a:ext cx="1041400" cy="863600"/>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p:cNvSpPr/>
                <p:nvPr/>
              </p:nvSpPr>
              <p:spPr>
                <a:xfrm>
                  <a:off x="7785100" y="2082800"/>
                  <a:ext cx="1409700" cy="1409700"/>
                </a:xfrm>
                <a:prstGeom prst="hexag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p:cNvSpPr/>
                <p:nvPr/>
              </p:nvSpPr>
              <p:spPr>
                <a:xfrm>
                  <a:off x="7969250" y="2349500"/>
                  <a:ext cx="1041400" cy="863600"/>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p:cNvSpPr/>
                <p:nvPr/>
              </p:nvSpPr>
              <p:spPr>
                <a:xfrm>
                  <a:off x="6705600" y="1371600"/>
                  <a:ext cx="1409700" cy="1409700"/>
                </a:xfrm>
                <a:prstGeom prst="hexag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p:cNvSpPr/>
                <p:nvPr/>
              </p:nvSpPr>
              <p:spPr>
                <a:xfrm>
                  <a:off x="6889750" y="1638300"/>
                  <a:ext cx="1041400" cy="863600"/>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8115300" y="2587679"/>
                  <a:ext cx="705031" cy="484099"/>
                </a:xfrm>
                <a:prstGeom prst="rect">
                  <a:avLst/>
                </a:prstGeom>
              </p:spPr>
            </p:pic>
            <p:pic>
              <p:nvPicPr>
                <p:cNvPr id="17" name="Picture 16"/>
                <p:cNvPicPr>
                  <a:picLocks noChangeAspect="1"/>
                </p:cNvPicPr>
                <p:nvPr/>
              </p:nvPicPr>
              <p:blipFill>
                <a:blip r:embed="rId4"/>
                <a:stretch>
                  <a:fillRect/>
                </a:stretch>
              </p:blipFill>
              <p:spPr>
                <a:xfrm>
                  <a:off x="7119287" y="1763326"/>
                  <a:ext cx="586175" cy="586174"/>
                </a:xfrm>
                <a:prstGeom prst="rect">
                  <a:avLst/>
                </a:prstGeom>
              </p:spPr>
            </p:pic>
            <p:pic>
              <p:nvPicPr>
                <p:cNvPr id="18" name="Picture 2" descr="Data Analysis Logo Data Science, PNG, 1800x1800px, Data Analysis, Analytics, Auto Part, Big Data, Body Jewelry Download Fre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231" y="1123400"/>
                  <a:ext cx="569168" cy="56916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p:cNvSpPr/>
              <p:nvPr/>
            </p:nvSpPr>
            <p:spPr>
              <a:xfrm>
                <a:off x="4430379" y="1137035"/>
                <a:ext cx="4959279" cy="1103499"/>
              </a:xfrm>
              <a:prstGeom prst="rect">
                <a:avLst/>
              </a:prstGeom>
            </p:spPr>
            <p:txBody>
              <a:bodyPr wrap="square">
                <a:spAutoFit/>
              </a:bodyPr>
              <a:lstStyle/>
              <a:p>
                <a:r>
                  <a:rPr lang="en-US" sz="4000" dirty="0" smtClean="0"/>
                  <a:t>Wearable Devices and Computer Vision</a:t>
                </a:r>
                <a:endParaRPr lang="en-US" sz="4000" dirty="0"/>
              </a:p>
            </p:txBody>
          </p:sp>
        </p:grpSp>
      </p:gr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232400"/>
            <a:ext cx="12192000" cy="1625600"/>
          </a:xfrm>
          <a:prstGeom prst="rect">
            <a:avLst/>
          </a:prstGeom>
        </p:spPr>
      </p:pic>
    </p:spTree>
    <p:extLst>
      <p:ext uri="{BB962C8B-B14F-4D97-AF65-F5344CB8AC3E}">
        <p14:creationId xmlns:p14="http://schemas.microsoft.com/office/powerpoint/2010/main" val="30324031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ext uri="{D42A27DB-BD31-4B8C-83A1-F6EECF244321}">
                <p14:modId xmlns:p14="http://schemas.microsoft.com/office/powerpoint/2010/main" val="1437219078"/>
              </p:ext>
            </p:extLst>
          </p:nvPr>
        </p:nvGraphicFramePr>
        <p:xfrm>
          <a:off x="1171819" y="2728452"/>
          <a:ext cx="8901330" cy="2883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Rectangle 18"/>
          <p:cNvSpPr/>
          <p:nvPr/>
        </p:nvSpPr>
        <p:spPr>
          <a:xfrm>
            <a:off x="4545857" y="1085881"/>
            <a:ext cx="2105063" cy="369332"/>
          </a:xfrm>
          <a:prstGeom prst="rect">
            <a:avLst/>
          </a:prstGeom>
        </p:spPr>
        <p:txBody>
          <a:bodyPr wrap="none">
            <a:spAutoFit/>
          </a:bodyPr>
          <a:lstStyle/>
          <a:p>
            <a:r>
              <a:rPr lang="en-US" dirty="0"/>
              <a:t>6:30 pm – </a:t>
            </a:r>
            <a:r>
              <a:rPr lang="en-US" dirty="0" smtClean="0"/>
              <a:t>7:30 </a:t>
            </a:r>
            <a:r>
              <a:rPr lang="en-US" dirty="0"/>
              <a:t>pm</a:t>
            </a:r>
          </a:p>
        </p:txBody>
      </p:sp>
      <p:cxnSp>
        <p:nvCxnSpPr>
          <p:cNvPr id="22" name="Straight Connector 21"/>
          <p:cNvCxnSpPr/>
          <p:nvPr/>
        </p:nvCxnSpPr>
        <p:spPr>
          <a:xfrm>
            <a:off x="7561746" y="1120371"/>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703757" y="1112345"/>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7217927" y="1270547"/>
            <a:ext cx="336445" cy="1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7704369" y="1273315"/>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680721" y="466014"/>
            <a:ext cx="2105064" cy="646331"/>
          </a:xfrm>
          <a:prstGeom prst="rect">
            <a:avLst/>
          </a:prstGeom>
        </p:spPr>
        <p:txBody>
          <a:bodyPr wrap="none">
            <a:spAutoFit/>
          </a:bodyPr>
          <a:lstStyle/>
          <a:p>
            <a:pPr algn="ctr"/>
            <a:r>
              <a:rPr lang="en-US" dirty="0" smtClean="0"/>
              <a:t>Break</a:t>
            </a:r>
          </a:p>
          <a:p>
            <a:pPr algn="ctr"/>
            <a:r>
              <a:rPr lang="en-US" dirty="0" smtClean="0"/>
              <a:t>7:30 </a:t>
            </a:r>
            <a:r>
              <a:rPr lang="en-US" dirty="0"/>
              <a:t>pm – </a:t>
            </a:r>
            <a:r>
              <a:rPr lang="en-US" dirty="0" smtClean="0"/>
              <a:t>7:40 </a:t>
            </a:r>
            <a:r>
              <a:rPr lang="en-US" dirty="0"/>
              <a:t>pm</a:t>
            </a:r>
          </a:p>
        </p:txBody>
      </p:sp>
      <p:cxnSp>
        <p:nvCxnSpPr>
          <p:cNvPr id="32" name="Straight Connector 31"/>
          <p:cNvCxnSpPr/>
          <p:nvPr/>
        </p:nvCxnSpPr>
        <p:spPr>
          <a:xfrm>
            <a:off x="3502153" y="1085881"/>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3502765" y="1246851"/>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2499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914401"/>
            <a:ext cx="10058400" cy="3962400"/>
          </a:xfrm>
        </p:spPr>
        <p:txBody>
          <a:bodyPr>
            <a:normAutofit/>
          </a:bodyPr>
          <a:lstStyle/>
          <a:p>
            <a:r>
              <a:rPr lang="en-US" sz="3600" dirty="0" smtClean="0"/>
              <a:t>Part 1</a:t>
            </a:r>
            <a:br>
              <a:rPr lang="en-US" sz="3600" dirty="0" smtClean="0"/>
            </a:br>
            <a:r>
              <a:rPr lang="en-US" sz="3600" dirty="0"/>
              <a:t/>
            </a:r>
            <a:br>
              <a:rPr lang="en-US" sz="3600" dirty="0"/>
            </a:br>
            <a:r>
              <a:rPr lang="en-US" sz="3600" dirty="0" smtClean="0"/>
              <a:t/>
            </a:r>
            <a:br>
              <a:rPr lang="en-US" sz="3600" dirty="0" smtClean="0"/>
            </a:br>
            <a:r>
              <a:rPr lang="en-US" sz="3600" dirty="0" smtClean="0"/>
              <a:t>introduction to ML</a:t>
            </a:r>
            <a:endParaRPr sz="3600" dirty="0"/>
          </a:p>
        </p:txBody>
      </p:sp>
      <p:sp>
        <p:nvSpPr>
          <p:cNvPr id="3" name="Subtitle 2"/>
          <p:cNvSpPr>
            <a:spLocks noGrp="1"/>
          </p:cNvSpPr>
          <p:nvPr>
            <p:ph type="subTitle" idx="1"/>
          </p:nvPr>
        </p:nvSpPr>
        <p:spPr>
          <a:xfrm>
            <a:off x="1423852" y="5758542"/>
            <a:ext cx="10058400" cy="457200"/>
          </a:xfrm>
        </p:spPr>
        <p:txBody>
          <a:bodyPr>
            <a:normAutofit fontScale="92500" lnSpcReduction="20000"/>
          </a:bodyPr>
          <a:lstStyle/>
          <a:p>
            <a:pPr algn="ctr"/>
            <a:r>
              <a:rPr lang="en-US" dirty="0" smtClean="0"/>
              <a:t>June 29, 2020</a:t>
            </a:r>
          </a:p>
        </p:txBody>
      </p:sp>
    </p:spTree>
    <p:extLst>
      <p:ext uri="{BB962C8B-B14F-4D97-AF65-F5344CB8AC3E}">
        <p14:creationId xmlns:p14="http://schemas.microsoft.com/office/powerpoint/2010/main" val="18151507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Machine Learning using Python ML Libraries</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pPr lvl="1"/>
            <a:r>
              <a:rPr lang="en-US" sz="2800" dirty="0" smtClean="0"/>
              <a:t>The </a:t>
            </a:r>
            <a:r>
              <a:rPr lang="en-US" sz="2800" dirty="0"/>
              <a:t>objective </a:t>
            </a:r>
            <a:r>
              <a:rPr lang="en-US" sz="2800" dirty="0">
                <a:solidFill>
                  <a:srgbClr val="FFFF00"/>
                </a:solidFill>
              </a:rPr>
              <a:t>is not to go into deep </a:t>
            </a:r>
            <a:r>
              <a:rPr lang="en-US" sz="2800" dirty="0"/>
              <a:t>discussions but make the subject easy to understand, get some practical applications and motivate you to learn </a:t>
            </a:r>
            <a:r>
              <a:rPr lang="en-US" sz="2800" dirty="0" smtClean="0"/>
              <a:t>further</a:t>
            </a:r>
          </a:p>
          <a:p>
            <a:pPr lvl="1"/>
            <a:r>
              <a:rPr lang="en-US" sz="2800" dirty="0" smtClean="0"/>
              <a:t>We will go deeper into this concepts next week.</a:t>
            </a:r>
            <a:endParaRPr lang="en-US" sz="2800" dirty="0"/>
          </a:p>
          <a:p>
            <a:pPr lvl="1"/>
            <a:r>
              <a:rPr lang="en-US" sz="2800" dirty="0"/>
              <a:t>We will walk through multiple </a:t>
            </a:r>
            <a:r>
              <a:rPr lang="en-US" sz="2800" dirty="0">
                <a:solidFill>
                  <a:srgbClr val="FFFF00"/>
                </a:solidFill>
              </a:rPr>
              <a:t>code examples using </a:t>
            </a:r>
            <a:r>
              <a:rPr lang="en-US" sz="2800" dirty="0" err="1">
                <a:solidFill>
                  <a:srgbClr val="FFFF00"/>
                </a:solidFill>
              </a:rPr>
              <a:t>jupyter</a:t>
            </a:r>
            <a:r>
              <a:rPr lang="en-US" sz="2800" dirty="0">
                <a:solidFill>
                  <a:srgbClr val="FFFF00"/>
                </a:solidFill>
              </a:rPr>
              <a:t> notebooks </a:t>
            </a:r>
            <a:r>
              <a:rPr lang="en-US" sz="2800" dirty="0"/>
              <a:t>to show how this algorithms work in practice</a:t>
            </a:r>
          </a:p>
        </p:txBody>
      </p:sp>
    </p:spTree>
    <p:extLst>
      <p:ext uri="{BB962C8B-B14F-4D97-AF65-F5344CB8AC3E}">
        <p14:creationId xmlns:p14="http://schemas.microsoft.com/office/powerpoint/2010/main" val="25190994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Introduction to </a:t>
            </a:r>
            <a:r>
              <a:rPr lang="en-US" dirty="0"/>
              <a:t>artificial </a:t>
            </a:r>
            <a:r>
              <a:rPr lang="en-US" dirty="0" smtClean="0"/>
              <a:t>intelligence, machine learning, </a:t>
            </a:r>
            <a:r>
              <a:rPr lang="en-US" dirty="0"/>
              <a:t>and deep learning. </a:t>
            </a:r>
          </a:p>
        </p:txBody>
      </p:sp>
      <p:graphicFrame>
        <p:nvGraphicFramePr>
          <p:cNvPr id="9" name="Content Placeholder 8"/>
          <p:cNvGraphicFramePr>
            <a:graphicFrameLocks noGrp="1"/>
          </p:cNvGraphicFramePr>
          <p:nvPr>
            <p:ph sz="half" idx="1"/>
            <p:extLst/>
          </p:nvPr>
        </p:nvGraphicFramePr>
        <p:xfrm>
          <a:off x="508000" y="1737360"/>
          <a:ext cx="5821680" cy="4531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Content Placeholder 12"/>
          <p:cNvSpPr>
            <a:spLocks noGrp="1"/>
          </p:cNvSpPr>
          <p:nvPr>
            <p:ph sz="half" idx="2"/>
          </p:nvPr>
        </p:nvSpPr>
        <p:spPr/>
        <p:txBody>
          <a:bodyPr>
            <a:normAutofit/>
          </a:bodyPr>
          <a:lstStyle/>
          <a:p>
            <a:pPr algn="just"/>
            <a:r>
              <a:rPr lang="en-US" dirty="0" smtClean="0">
                <a:solidFill>
                  <a:srgbClr val="FFFF00"/>
                </a:solidFill>
              </a:rPr>
              <a:t>Artificial Intelligence: </a:t>
            </a:r>
            <a:r>
              <a:rPr lang="en-US" dirty="0">
                <a:effectLst/>
              </a:rPr>
              <a:t>a way to make machines think and behave </a:t>
            </a:r>
            <a:r>
              <a:rPr lang="en-US" dirty="0" smtClean="0">
                <a:effectLst/>
              </a:rPr>
              <a:t>“intelligently”.</a:t>
            </a:r>
            <a:endParaRPr lang="en-US" dirty="0" smtClean="0"/>
          </a:p>
          <a:p>
            <a:pPr algn="just"/>
            <a:r>
              <a:rPr lang="en-US" dirty="0" smtClean="0">
                <a:solidFill>
                  <a:srgbClr val="FFFF00"/>
                </a:solidFill>
              </a:rPr>
              <a:t>Machine Learning: </a:t>
            </a:r>
            <a:r>
              <a:rPr lang="en-US" dirty="0" smtClean="0"/>
              <a:t>is a collection of algorithms and techniques used to design systems that learn from data.</a:t>
            </a:r>
          </a:p>
          <a:p>
            <a:pPr algn="just"/>
            <a:r>
              <a:rPr lang="en-US" dirty="0" smtClean="0">
                <a:solidFill>
                  <a:srgbClr val="FFFF00"/>
                </a:solidFill>
              </a:rPr>
              <a:t>Deep Learning: </a:t>
            </a:r>
            <a:r>
              <a:rPr lang="en-US" dirty="0">
                <a:effectLst/>
              </a:rPr>
              <a:t>refers to training Neural Networks, </a:t>
            </a:r>
            <a:r>
              <a:rPr lang="en-US" dirty="0" smtClean="0">
                <a:effectLst/>
              </a:rPr>
              <a:t>sometimes </a:t>
            </a:r>
            <a:r>
              <a:rPr lang="en-US" dirty="0">
                <a:effectLst/>
              </a:rPr>
              <a:t>very large Neural </a:t>
            </a:r>
            <a:r>
              <a:rPr lang="en-US" dirty="0" smtClean="0">
                <a:effectLst/>
              </a:rPr>
              <a:t>Networks.</a:t>
            </a:r>
            <a:endParaRPr lang="en-US" dirty="0">
              <a:effectLst/>
            </a:endParaRPr>
          </a:p>
        </p:txBody>
      </p:sp>
      <p:sp>
        <p:nvSpPr>
          <p:cNvPr id="14" name="Rectangle 13"/>
          <p:cNvSpPr/>
          <p:nvPr/>
        </p:nvSpPr>
        <p:spPr>
          <a:xfrm>
            <a:off x="0" y="6532881"/>
            <a:ext cx="12192000" cy="338554"/>
          </a:xfrm>
          <a:prstGeom prst="rect">
            <a:avLst/>
          </a:prstGeom>
        </p:spPr>
        <p:txBody>
          <a:bodyPr wrap="square">
            <a:spAutoFit/>
          </a:bodyPr>
          <a:lstStyle/>
          <a:p>
            <a:r>
              <a:rPr lang="en-US" sz="1600" dirty="0" smtClean="0">
                <a:latin typeface="Adobe Devanagari" panose="02040503050201020203" pitchFamily="18" charset="0"/>
                <a:cs typeface="Adobe Devanagari" panose="02040503050201020203" pitchFamily="18" charset="0"/>
              </a:rPr>
              <a:t>References: Joshi</a:t>
            </a:r>
            <a:r>
              <a:rPr lang="en-US" sz="1600" dirty="0">
                <a:latin typeface="Adobe Devanagari" panose="02040503050201020203" pitchFamily="18" charset="0"/>
                <a:cs typeface="Adobe Devanagari" panose="02040503050201020203" pitchFamily="18" charset="0"/>
              </a:rPr>
              <a:t>, P. (2017). </a:t>
            </a:r>
            <a:r>
              <a:rPr lang="en-US" sz="1600" i="1" dirty="0">
                <a:latin typeface="Adobe Devanagari" panose="02040503050201020203" pitchFamily="18" charset="0"/>
                <a:cs typeface="Adobe Devanagari" panose="02040503050201020203" pitchFamily="18" charset="0"/>
              </a:rPr>
              <a:t>Artificial intelligence with Python </a:t>
            </a:r>
            <a:r>
              <a:rPr lang="en-US" sz="1600" dirty="0" smtClean="0">
                <a:latin typeface="Adobe Devanagari" panose="02040503050201020203" pitchFamily="18" charset="0"/>
                <a:cs typeface="Adobe Devanagari" panose="02040503050201020203" pitchFamily="18" charset="0"/>
              </a:rPr>
              <a:t>Birmingham</a:t>
            </a:r>
            <a:r>
              <a:rPr lang="en-US" sz="1600" dirty="0">
                <a:latin typeface="Adobe Devanagari" panose="02040503050201020203" pitchFamily="18" charset="0"/>
                <a:cs typeface="Adobe Devanagari" panose="02040503050201020203" pitchFamily="18" charset="0"/>
              </a:rPr>
              <a:t>: </a:t>
            </a:r>
            <a:r>
              <a:rPr lang="en-US" sz="1600" dirty="0" err="1">
                <a:latin typeface="Adobe Devanagari" panose="02040503050201020203" pitchFamily="18" charset="0"/>
                <a:cs typeface="Adobe Devanagari" panose="02040503050201020203" pitchFamily="18" charset="0"/>
              </a:rPr>
              <a:t>Packt</a:t>
            </a:r>
            <a:r>
              <a:rPr lang="en-US" sz="1600" dirty="0" smtClean="0">
                <a:latin typeface="Adobe Devanagari" panose="02040503050201020203" pitchFamily="18" charset="0"/>
                <a:cs typeface="Adobe Devanagari" panose="02040503050201020203" pitchFamily="18" charset="0"/>
              </a:rPr>
              <a:t>. </a:t>
            </a:r>
            <a:r>
              <a:rPr lang="en-US" sz="1600" b="1" dirty="0">
                <a:latin typeface="Adobe Devanagari" panose="02040503050201020203" pitchFamily="18" charset="0"/>
                <a:cs typeface="Adobe Devanagari" panose="02040503050201020203" pitchFamily="18" charset="0"/>
              </a:rPr>
              <a:t>Python Machine </a:t>
            </a:r>
            <a:r>
              <a:rPr lang="en-US" sz="1600" b="1" dirty="0" smtClean="0">
                <a:latin typeface="Adobe Devanagari" panose="02040503050201020203" pitchFamily="18" charset="0"/>
                <a:cs typeface="Adobe Devanagari" panose="02040503050201020203" pitchFamily="18" charset="0"/>
              </a:rPr>
              <a:t>Learning, </a:t>
            </a:r>
            <a:r>
              <a:rPr lang="en-US" sz="1600" dirty="0" smtClean="0">
                <a:latin typeface="Adobe Devanagari" panose="02040503050201020203" pitchFamily="18" charset="0"/>
                <a:cs typeface="Adobe Devanagari" panose="02040503050201020203" pitchFamily="18" charset="0"/>
              </a:rPr>
              <a:t>Wei-Ming Lee. </a:t>
            </a:r>
            <a:r>
              <a:rPr lang="en-US" sz="1600" dirty="0">
                <a:latin typeface="Adobe Devanagari" panose="02040503050201020203" pitchFamily="18" charset="0"/>
                <a:cs typeface="Adobe Devanagari" panose="02040503050201020203" pitchFamily="18" charset="0"/>
              </a:rPr>
              <a:t>Andrew Ng </a:t>
            </a:r>
            <a:r>
              <a:rPr lang="en-US" sz="1600" dirty="0" err="1" smtClean="0">
                <a:latin typeface="Adobe Devanagari" panose="02040503050201020203" pitchFamily="18" charset="0"/>
                <a:cs typeface="Adobe Devanagari" panose="02040503050201020203" pitchFamily="18" charset="0"/>
              </a:rPr>
              <a:t>Coursera</a:t>
            </a:r>
            <a:r>
              <a:rPr lang="en-US" sz="1600" dirty="0" smtClean="0">
                <a:latin typeface="Adobe Devanagari" panose="02040503050201020203" pitchFamily="18" charset="0"/>
                <a:cs typeface="Adobe Devanagari" panose="02040503050201020203" pitchFamily="18" charset="0"/>
              </a:rPr>
              <a:t> AI course.</a:t>
            </a:r>
            <a:endParaRPr lang="en-US" sz="1600" dirty="0">
              <a:latin typeface="Adobe Devanagari" panose="02040503050201020203" pitchFamily="18" charset="0"/>
              <a:cs typeface="Adobe Devanagari" panose="02040503050201020203" pitchFamily="18" charset="0"/>
            </a:endParaRPr>
          </a:p>
        </p:txBody>
      </p:sp>
      <p:cxnSp>
        <p:nvCxnSpPr>
          <p:cNvPr id="17" name="Straight Arrow Connector 16"/>
          <p:cNvCxnSpPr/>
          <p:nvPr/>
        </p:nvCxnSpPr>
        <p:spPr>
          <a:xfrm flipH="1">
            <a:off x="4826000" y="3667760"/>
            <a:ext cx="1503680" cy="56896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6173403" y="3241040"/>
            <a:ext cx="5246437" cy="1275728"/>
          </a:xfrm>
          <a:prstGeom prst="roundRect">
            <a:avLst/>
          </a:prstGeom>
          <a:solidFill>
            <a:srgbClr val="E03754">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529840" y="3972560"/>
            <a:ext cx="1757680" cy="2595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Classification</a:t>
            </a:r>
            <a:endParaRPr lang="en-US" sz="1200" dirty="0"/>
          </a:p>
        </p:txBody>
      </p:sp>
      <p:sp>
        <p:nvSpPr>
          <p:cNvPr id="22" name="Oval 21"/>
          <p:cNvSpPr/>
          <p:nvPr/>
        </p:nvSpPr>
        <p:spPr>
          <a:xfrm>
            <a:off x="2529840" y="3541202"/>
            <a:ext cx="1757680" cy="309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Regression</a:t>
            </a:r>
            <a:endParaRPr lang="en-US" sz="1200" dirty="0"/>
          </a:p>
        </p:txBody>
      </p:sp>
      <p:sp>
        <p:nvSpPr>
          <p:cNvPr id="23" name="Oval 22"/>
          <p:cNvSpPr/>
          <p:nvPr/>
        </p:nvSpPr>
        <p:spPr>
          <a:xfrm>
            <a:off x="2529840" y="4399280"/>
            <a:ext cx="175768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Clustering</a:t>
            </a:r>
            <a:endParaRPr lang="en-US" sz="1200" dirty="0"/>
          </a:p>
        </p:txBody>
      </p:sp>
    </p:spTree>
    <p:extLst>
      <p:ext uri="{BB962C8B-B14F-4D97-AF65-F5344CB8AC3E}">
        <p14:creationId xmlns:p14="http://schemas.microsoft.com/office/powerpoint/2010/main" val="25823603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3795" y="609601"/>
            <a:ext cx="10353762" cy="1209040"/>
          </a:xfrm>
        </p:spPr>
        <p:txBody>
          <a:bodyPr/>
          <a:lstStyle/>
          <a:p>
            <a:r>
              <a:rPr lang="en-US" dirty="0" smtClean="0"/>
              <a:t>Artificial intelligence, ML, DL, and applications</a:t>
            </a:r>
            <a:endParaRPr lang="en-US" dirty="0"/>
          </a:p>
        </p:txBody>
      </p:sp>
      <p:sp>
        <p:nvSpPr>
          <p:cNvPr id="6" name="Text Placeholder 5"/>
          <p:cNvSpPr>
            <a:spLocks noGrp="1"/>
          </p:cNvSpPr>
          <p:nvPr>
            <p:ph type="body" sz="half" idx="2"/>
          </p:nvPr>
        </p:nvSpPr>
        <p:spPr>
          <a:xfrm>
            <a:off x="822355" y="4785360"/>
            <a:ext cx="10790525" cy="1611086"/>
          </a:xfrm>
        </p:spPr>
        <p:txBody>
          <a:bodyPr>
            <a:normAutofit lnSpcReduction="10000"/>
          </a:bodyPr>
          <a:lstStyle/>
          <a:p>
            <a:pPr algn="l"/>
            <a:r>
              <a:rPr lang="en-US" dirty="0">
                <a:effectLst/>
              </a:rPr>
              <a:t>100 years ago, </a:t>
            </a:r>
            <a:r>
              <a:rPr lang="en-US" dirty="0" smtClean="0">
                <a:effectLst/>
              </a:rPr>
              <a:t>the </a:t>
            </a:r>
            <a:r>
              <a:rPr lang="en-US" dirty="0">
                <a:effectLst/>
              </a:rPr>
              <a:t>electrification of our society transformed every major industry, </a:t>
            </a:r>
            <a:r>
              <a:rPr lang="en-US" dirty="0" smtClean="0">
                <a:effectLst/>
              </a:rPr>
              <a:t>every </a:t>
            </a:r>
            <a:r>
              <a:rPr lang="en-US" dirty="0">
                <a:effectLst/>
              </a:rPr>
              <a:t>ranging from transportation, manufacturing, </a:t>
            </a:r>
            <a:r>
              <a:rPr lang="en-US" dirty="0" smtClean="0">
                <a:effectLst/>
              </a:rPr>
              <a:t>to </a:t>
            </a:r>
            <a:r>
              <a:rPr lang="en-US" dirty="0">
                <a:effectLst/>
              </a:rPr>
              <a:t>healthcare, to communications and many more. </a:t>
            </a:r>
            <a:r>
              <a:rPr lang="en-US" dirty="0" smtClean="0">
                <a:effectLst/>
              </a:rPr>
              <a:t>And </a:t>
            </a:r>
            <a:r>
              <a:rPr lang="en-US" dirty="0">
                <a:effectLst/>
              </a:rPr>
              <a:t>today, we see a surprisingly clear </a:t>
            </a:r>
            <a:r>
              <a:rPr lang="en-US" dirty="0" smtClean="0">
                <a:effectLst/>
              </a:rPr>
              <a:t>path for </a:t>
            </a:r>
            <a:r>
              <a:rPr lang="en-US" dirty="0">
                <a:effectLst/>
              </a:rPr>
              <a:t>AI to bring about an equally big transformation. </a:t>
            </a:r>
            <a:r>
              <a:rPr lang="en-US" dirty="0" smtClean="0">
                <a:effectLst/>
              </a:rPr>
              <a:t>And </a:t>
            </a:r>
            <a:r>
              <a:rPr lang="en-US" dirty="0">
                <a:effectLst/>
              </a:rPr>
              <a:t>of course, the part of AI that is rising </a:t>
            </a:r>
            <a:r>
              <a:rPr lang="en-US" dirty="0" smtClean="0">
                <a:effectLst/>
              </a:rPr>
              <a:t>rapidly </a:t>
            </a:r>
            <a:r>
              <a:rPr lang="en-US" dirty="0">
                <a:effectLst/>
              </a:rPr>
              <a:t>and driving a lot of these developments, is deep </a:t>
            </a:r>
            <a:r>
              <a:rPr lang="en-US" dirty="0" smtClean="0">
                <a:effectLst/>
              </a:rPr>
              <a:t>learning.</a:t>
            </a:r>
          </a:p>
          <a:p>
            <a:r>
              <a:rPr lang="en-US" dirty="0">
                <a:latin typeface="Adobe Devanagari" panose="02040503050201020203" pitchFamily="18" charset="0"/>
                <a:cs typeface="Adobe Devanagari" panose="02040503050201020203" pitchFamily="18" charset="0"/>
              </a:rPr>
              <a:t>Andrew </a:t>
            </a:r>
            <a:r>
              <a:rPr lang="en-US" dirty="0" smtClean="0">
                <a:latin typeface="Adobe Devanagari" panose="02040503050201020203" pitchFamily="18" charset="0"/>
                <a:cs typeface="Adobe Devanagari" panose="02040503050201020203" pitchFamily="18" charset="0"/>
              </a:rPr>
              <a:t>Ng</a:t>
            </a:r>
            <a:endParaRPr lang="en-US" dirty="0"/>
          </a:p>
        </p:txBody>
      </p:sp>
      <p:pic>
        <p:nvPicPr>
          <p:cNvPr id="7" name="Picture 6"/>
          <p:cNvPicPr>
            <a:picLocks noChangeAspect="1"/>
          </p:cNvPicPr>
          <p:nvPr/>
        </p:nvPicPr>
        <p:blipFill>
          <a:blip r:embed="rId2"/>
          <a:stretch>
            <a:fillRect/>
          </a:stretch>
        </p:blipFill>
        <p:spPr>
          <a:xfrm>
            <a:off x="4936023" y="1746531"/>
            <a:ext cx="2025862" cy="2938219"/>
          </a:xfrm>
          <a:prstGeom prst="rect">
            <a:avLst/>
          </a:prstGeom>
        </p:spPr>
      </p:pic>
      <p:sp>
        <p:nvSpPr>
          <p:cNvPr id="8" name="TextBox 7"/>
          <p:cNvSpPr txBox="1"/>
          <p:nvPr/>
        </p:nvSpPr>
        <p:spPr>
          <a:xfrm>
            <a:off x="5536956" y="2052320"/>
            <a:ext cx="1107440" cy="1015663"/>
          </a:xfrm>
          <a:prstGeom prst="rect">
            <a:avLst/>
          </a:prstGeom>
          <a:noFill/>
        </p:spPr>
        <p:txBody>
          <a:bodyPr wrap="square" rtlCol="0">
            <a:spAutoFit/>
          </a:bodyPr>
          <a:lstStyle/>
          <a:p>
            <a:r>
              <a:rPr lang="en-US" sz="6000" dirty="0" smtClean="0"/>
              <a:t>AI</a:t>
            </a:r>
            <a:endParaRPr lang="en-US" sz="6000" dirty="0"/>
          </a:p>
        </p:txBody>
      </p:sp>
    </p:spTree>
    <p:extLst>
      <p:ext uri="{BB962C8B-B14F-4D97-AF65-F5344CB8AC3E}">
        <p14:creationId xmlns:p14="http://schemas.microsoft.com/office/powerpoint/2010/main" val="27696595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915" y="147126"/>
            <a:ext cx="10353761" cy="1326321"/>
          </a:xfrm>
        </p:spPr>
        <p:txBody>
          <a:bodyPr>
            <a:normAutofit fontScale="90000"/>
          </a:bodyPr>
          <a:lstStyle/>
          <a:p>
            <a:r>
              <a:rPr lang="en-US" b="0" dirty="0">
                <a:effectLst/>
              </a:rPr>
              <a:t>detect pneumonia from chest X-rays at a level exceeding practicing radiologists</a:t>
            </a:r>
            <a:br>
              <a:rPr lang="en-US" b="0" dirty="0">
                <a:effectLst/>
              </a:rPr>
            </a:br>
            <a:endParaRPr lang="en-US" dirty="0"/>
          </a:p>
        </p:txBody>
      </p:sp>
      <p:sp>
        <p:nvSpPr>
          <p:cNvPr id="3" name="Content Placeholder 2"/>
          <p:cNvSpPr>
            <a:spLocks noGrp="1"/>
          </p:cNvSpPr>
          <p:nvPr>
            <p:ph idx="1"/>
          </p:nvPr>
        </p:nvSpPr>
        <p:spPr>
          <a:xfrm>
            <a:off x="8818879" y="2096064"/>
            <a:ext cx="2448677" cy="4132016"/>
          </a:xfrm>
        </p:spPr>
        <p:txBody>
          <a:bodyPr/>
          <a:lstStyle/>
          <a:p>
            <a:endParaRPr lang="en-US" dirty="0"/>
          </a:p>
        </p:txBody>
      </p:sp>
      <p:pic>
        <p:nvPicPr>
          <p:cNvPr id="4" name="Picture 3"/>
          <p:cNvPicPr>
            <a:picLocks noChangeAspect="1"/>
          </p:cNvPicPr>
          <p:nvPr/>
        </p:nvPicPr>
        <p:blipFill>
          <a:blip r:embed="rId2"/>
          <a:stretch>
            <a:fillRect/>
          </a:stretch>
        </p:blipFill>
        <p:spPr>
          <a:xfrm>
            <a:off x="612290" y="1162401"/>
            <a:ext cx="2703843" cy="4983341"/>
          </a:xfrm>
          <a:prstGeom prst="rect">
            <a:avLst/>
          </a:prstGeom>
        </p:spPr>
      </p:pic>
      <p:pic>
        <p:nvPicPr>
          <p:cNvPr id="5" name="Picture 4"/>
          <p:cNvPicPr>
            <a:picLocks noChangeAspect="1"/>
          </p:cNvPicPr>
          <p:nvPr/>
        </p:nvPicPr>
        <p:blipFill>
          <a:blip r:embed="rId3"/>
          <a:stretch>
            <a:fillRect/>
          </a:stretch>
        </p:blipFill>
        <p:spPr>
          <a:xfrm>
            <a:off x="3849185" y="1268454"/>
            <a:ext cx="4854102" cy="4959626"/>
          </a:xfrm>
          <a:prstGeom prst="rect">
            <a:avLst/>
          </a:prstGeom>
        </p:spPr>
      </p:pic>
      <p:sp>
        <p:nvSpPr>
          <p:cNvPr id="6" name="Rectangle 5"/>
          <p:cNvSpPr/>
          <p:nvPr/>
        </p:nvSpPr>
        <p:spPr>
          <a:xfrm>
            <a:off x="612290" y="6319520"/>
            <a:ext cx="8402320" cy="307777"/>
          </a:xfrm>
          <a:prstGeom prst="rect">
            <a:avLst/>
          </a:prstGeom>
        </p:spPr>
        <p:txBody>
          <a:bodyPr wrap="square">
            <a:spAutoFit/>
          </a:bodyPr>
          <a:lstStyle/>
          <a:p>
            <a:r>
              <a:rPr lang="en-US" sz="1400" dirty="0">
                <a:solidFill>
                  <a:schemeClr val="bg2"/>
                </a:solidFill>
              </a:rPr>
              <a:t>https://stanfordmlgroup.github.io/projects/chexnet/</a:t>
            </a:r>
          </a:p>
        </p:txBody>
      </p:sp>
    </p:spTree>
    <p:extLst>
      <p:ext uri="{BB962C8B-B14F-4D97-AF65-F5344CB8AC3E}">
        <p14:creationId xmlns:p14="http://schemas.microsoft.com/office/powerpoint/2010/main" val="28439139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Machine Learning in Agriculture: Applications and </a:t>
            </a:r>
            <a:r>
              <a:rPr lang="en-US" dirty="0" smtClean="0">
                <a:effectLst/>
              </a:rPr>
              <a:t>Techniques</a:t>
            </a:r>
            <a:endParaRPr lang="en-US" dirty="0"/>
          </a:p>
        </p:txBody>
      </p:sp>
      <p:sp>
        <p:nvSpPr>
          <p:cNvPr id="3" name="Content Placeholder 2"/>
          <p:cNvSpPr>
            <a:spLocks noGrp="1"/>
          </p:cNvSpPr>
          <p:nvPr>
            <p:ph idx="1"/>
          </p:nvPr>
        </p:nvSpPr>
        <p:spPr>
          <a:xfrm>
            <a:off x="8514079" y="2096064"/>
            <a:ext cx="2753477" cy="3695136"/>
          </a:xfrm>
        </p:spPr>
        <p:txBody>
          <a:bodyPr/>
          <a:lstStyle/>
          <a:p>
            <a:r>
              <a:rPr lang="en-US" b="1" dirty="0">
                <a:effectLst/>
              </a:rPr>
              <a:t>Species management</a:t>
            </a:r>
          </a:p>
          <a:p>
            <a:r>
              <a:rPr lang="en-US" b="1" dirty="0">
                <a:effectLst/>
              </a:rPr>
              <a:t>Field conditions management</a:t>
            </a:r>
          </a:p>
          <a:p>
            <a:r>
              <a:rPr lang="en-US" b="1" dirty="0">
                <a:effectLst/>
              </a:rPr>
              <a:t>Livestock management</a:t>
            </a:r>
          </a:p>
          <a:p>
            <a:r>
              <a:rPr lang="en-US" dirty="0" smtClean="0"/>
              <a:t>Etc.</a:t>
            </a:r>
            <a:endParaRPr lang="en-US" dirty="0"/>
          </a:p>
        </p:txBody>
      </p:sp>
      <p:pic>
        <p:nvPicPr>
          <p:cNvPr id="2050" name="Picture 2" descr="https://miro.medium.com/max/1000/0*LmBKvKHyQUbMU-b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895" y="2307272"/>
            <a:ext cx="7620000" cy="40005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54000" y="6525235"/>
            <a:ext cx="11399520" cy="307777"/>
          </a:xfrm>
          <a:prstGeom prst="rect">
            <a:avLst/>
          </a:prstGeom>
        </p:spPr>
        <p:txBody>
          <a:bodyPr wrap="square">
            <a:spAutoFit/>
          </a:bodyPr>
          <a:lstStyle/>
          <a:p>
            <a:r>
              <a:rPr lang="en-US" sz="1400" dirty="0">
                <a:solidFill>
                  <a:schemeClr val="bg2"/>
                </a:solidFill>
              </a:rPr>
              <a:t>https://medium.com/sciforce/machine-learning-in-agriculture-applications-and-techniques-6ab501f4d1b5</a:t>
            </a:r>
          </a:p>
        </p:txBody>
      </p:sp>
    </p:spTree>
    <p:extLst>
      <p:ext uri="{BB962C8B-B14F-4D97-AF65-F5344CB8AC3E}">
        <p14:creationId xmlns:p14="http://schemas.microsoft.com/office/powerpoint/2010/main" val="17670594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Autonomous Car</a:t>
            </a:r>
            <a:endParaRPr lang="en-US" dirty="0"/>
          </a:p>
        </p:txBody>
      </p:sp>
      <p:sp>
        <p:nvSpPr>
          <p:cNvPr id="3" name="Content Placeholder 2"/>
          <p:cNvSpPr>
            <a:spLocks noGrp="1"/>
          </p:cNvSpPr>
          <p:nvPr>
            <p:ph idx="1"/>
          </p:nvPr>
        </p:nvSpPr>
        <p:spPr>
          <a:xfrm>
            <a:off x="8249921" y="2194560"/>
            <a:ext cx="3688080" cy="3450700"/>
          </a:xfrm>
        </p:spPr>
        <p:txBody>
          <a:bodyPr>
            <a:normAutofit fontScale="85000" lnSpcReduction="20000"/>
          </a:bodyPr>
          <a:lstStyle/>
          <a:p>
            <a:r>
              <a:rPr lang="en-US" dirty="0" smtClean="0"/>
              <a:t>Supervision  and Responsibility of the AI system </a:t>
            </a:r>
          </a:p>
          <a:p>
            <a:pPr lvl="1"/>
            <a:r>
              <a:rPr lang="en-US" dirty="0" smtClean="0"/>
              <a:t>Level 2:  Human</a:t>
            </a:r>
          </a:p>
          <a:p>
            <a:pPr lvl="1"/>
            <a:r>
              <a:rPr lang="en-US" dirty="0" smtClean="0"/>
              <a:t>Level4 : Machine</a:t>
            </a:r>
          </a:p>
          <a:p>
            <a:r>
              <a:rPr lang="en-US" dirty="0" smtClean="0"/>
              <a:t>Leaders on Testing:</a:t>
            </a:r>
          </a:p>
          <a:p>
            <a:pPr lvl="1"/>
            <a:r>
              <a:rPr lang="en-US" dirty="0" err="1" smtClean="0"/>
              <a:t>Waymo</a:t>
            </a:r>
            <a:endParaRPr lang="en-US" dirty="0" smtClean="0"/>
          </a:p>
          <a:p>
            <a:pPr lvl="1"/>
            <a:r>
              <a:rPr lang="en-US" dirty="0" err="1" smtClean="0"/>
              <a:t>Dessier</a:t>
            </a:r>
            <a:endParaRPr lang="en-US" dirty="0" smtClean="0"/>
          </a:p>
          <a:p>
            <a:r>
              <a:rPr lang="en-US" dirty="0" smtClean="0"/>
              <a:t>Others:</a:t>
            </a:r>
            <a:endParaRPr lang="en-US" dirty="0"/>
          </a:p>
          <a:p>
            <a:pPr lvl="1"/>
            <a:r>
              <a:rPr lang="en-US" dirty="0" smtClean="0"/>
              <a:t>Tesla</a:t>
            </a:r>
          </a:p>
          <a:p>
            <a:pPr lvl="1"/>
            <a:r>
              <a:rPr lang="en-US" dirty="0" smtClean="0"/>
              <a:t>Google</a:t>
            </a:r>
          </a:p>
          <a:p>
            <a:pPr lvl="1"/>
            <a:r>
              <a:rPr lang="en-US" dirty="0" smtClean="0"/>
              <a:t>Etc.</a:t>
            </a:r>
          </a:p>
          <a:p>
            <a:endParaRPr lang="en-US" dirty="0"/>
          </a:p>
        </p:txBody>
      </p:sp>
      <p:pic>
        <p:nvPicPr>
          <p:cNvPr id="5" name="Picture 4"/>
          <p:cNvPicPr>
            <a:picLocks noChangeAspect="1"/>
          </p:cNvPicPr>
          <p:nvPr/>
        </p:nvPicPr>
        <p:blipFill>
          <a:blip r:embed="rId2"/>
          <a:stretch>
            <a:fillRect/>
          </a:stretch>
        </p:blipFill>
        <p:spPr>
          <a:xfrm>
            <a:off x="243351" y="1733754"/>
            <a:ext cx="7695152" cy="4276355"/>
          </a:xfrm>
          <a:prstGeom prst="rect">
            <a:avLst/>
          </a:prstGeom>
        </p:spPr>
      </p:pic>
      <p:sp>
        <p:nvSpPr>
          <p:cNvPr id="6" name="Rectangle 5"/>
          <p:cNvSpPr/>
          <p:nvPr/>
        </p:nvSpPr>
        <p:spPr>
          <a:xfrm>
            <a:off x="7871323" y="6374959"/>
            <a:ext cx="3967753" cy="369332"/>
          </a:xfrm>
          <a:prstGeom prst="rect">
            <a:avLst/>
          </a:prstGeom>
        </p:spPr>
        <p:txBody>
          <a:bodyPr wrap="none">
            <a:spAutoFit/>
          </a:bodyPr>
          <a:lstStyle/>
          <a:p>
            <a:r>
              <a:rPr lang="en-US" dirty="0">
                <a:hlinkClick r:id="rId3"/>
              </a:rPr>
              <a:t>https://selfdrivingcars.mit.edu/</a:t>
            </a:r>
            <a:endParaRPr lang="en-US" dirty="0"/>
          </a:p>
        </p:txBody>
      </p:sp>
    </p:spTree>
    <p:extLst>
      <p:ext uri="{BB962C8B-B14F-4D97-AF65-F5344CB8AC3E}">
        <p14:creationId xmlns:p14="http://schemas.microsoft.com/office/powerpoint/2010/main" val="24626727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0" y="2021840"/>
            <a:ext cx="4328160" cy="4287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13795" y="609601"/>
            <a:ext cx="10353761" cy="812800"/>
          </a:xfrm>
        </p:spPr>
        <p:txBody>
          <a:bodyPr/>
          <a:lstStyle/>
          <a:p>
            <a:r>
              <a:rPr lang="en-US" dirty="0" smtClean="0"/>
              <a:t>The basics of machine learning</a:t>
            </a:r>
            <a:endParaRPr lang="en-US" dirty="0"/>
          </a:p>
        </p:txBody>
      </p:sp>
      <p:graphicFrame>
        <p:nvGraphicFramePr>
          <p:cNvPr id="4" name="Content Placeholder 3"/>
          <p:cNvGraphicFramePr>
            <a:graphicFrameLocks noGrp="1"/>
          </p:cNvGraphicFramePr>
          <p:nvPr>
            <p:ph idx="1"/>
            <p:extLst/>
          </p:nvPr>
        </p:nvGraphicFramePr>
        <p:xfrm>
          <a:off x="284479" y="2407920"/>
          <a:ext cx="3810001" cy="3525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nvPr>
        </p:nvGraphicFramePr>
        <p:xfrm>
          <a:off x="4785360" y="2265680"/>
          <a:ext cx="7203440" cy="387265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extBox 6"/>
          <p:cNvSpPr txBox="1"/>
          <p:nvPr/>
        </p:nvSpPr>
        <p:spPr>
          <a:xfrm>
            <a:off x="314960" y="1437065"/>
            <a:ext cx="3488455" cy="584775"/>
          </a:xfrm>
          <a:prstGeom prst="rect">
            <a:avLst/>
          </a:prstGeom>
          <a:noFill/>
        </p:spPr>
        <p:txBody>
          <a:bodyPr wrap="none" rtlCol="0">
            <a:spAutoFit/>
          </a:bodyPr>
          <a:lstStyle/>
          <a:p>
            <a:r>
              <a:rPr lang="en-US" sz="3200" dirty="0" smtClean="0">
                <a:solidFill>
                  <a:srgbClr val="00B0F0"/>
                </a:solidFill>
              </a:rPr>
              <a:t>Python libraries</a:t>
            </a:r>
            <a:endParaRPr lang="en-US" sz="3200" dirty="0">
              <a:solidFill>
                <a:srgbClr val="00B0F0"/>
              </a:solidFill>
            </a:endParaRPr>
          </a:p>
        </p:txBody>
      </p:sp>
      <p:cxnSp>
        <p:nvCxnSpPr>
          <p:cNvPr id="9" name="Straight Connector 8"/>
          <p:cNvCxnSpPr/>
          <p:nvPr/>
        </p:nvCxnSpPr>
        <p:spPr>
          <a:xfrm>
            <a:off x="4399280" y="1554480"/>
            <a:ext cx="91440" cy="530352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663440" y="1422401"/>
            <a:ext cx="7470315" cy="584775"/>
          </a:xfrm>
          <a:prstGeom prst="rect">
            <a:avLst/>
          </a:prstGeom>
          <a:noFill/>
        </p:spPr>
        <p:txBody>
          <a:bodyPr wrap="none" rtlCol="0">
            <a:spAutoFit/>
          </a:bodyPr>
          <a:lstStyle/>
          <a:p>
            <a:r>
              <a:rPr lang="en-US" sz="3200" dirty="0" smtClean="0">
                <a:solidFill>
                  <a:srgbClr val="00B0F0"/>
                </a:solidFill>
              </a:rPr>
              <a:t>Basic Machine Learning Algorithms</a:t>
            </a:r>
            <a:endParaRPr lang="en-US" sz="3200" dirty="0">
              <a:solidFill>
                <a:srgbClr val="00B0F0"/>
              </a:solidFill>
            </a:endParaRPr>
          </a:p>
        </p:txBody>
      </p:sp>
    </p:spTree>
    <p:extLst>
      <p:ext uri="{BB962C8B-B14F-4D97-AF65-F5344CB8AC3E}">
        <p14:creationId xmlns:p14="http://schemas.microsoft.com/office/powerpoint/2010/main" val="6856879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p:txBody>
          <a:bodyPr>
            <a:normAutofit/>
          </a:bodyPr>
          <a:lstStyle/>
          <a:p>
            <a:r>
              <a:rPr lang="en-US" sz="2800" dirty="0" smtClean="0"/>
              <a:t>Install </a:t>
            </a:r>
          </a:p>
          <a:p>
            <a:pPr lvl="1"/>
            <a:r>
              <a:rPr lang="en-US" sz="2400" dirty="0" smtClean="0"/>
              <a:t>Anaconda Environment Python 3.7</a:t>
            </a:r>
          </a:p>
          <a:p>
            <a:pPr lvl="2"/>
            <a:r>
              <a:rPr lang="en-US" sz="2000" dirty="0" err="1" smtClean="0"/>
              <a:t>Numpy</a:t>
            </a:r>
            <a:endParaRPr lang="en-US" sz="2000" dirty="0" smtClean="0"/>
          </a:p>
          <a:p>
            <a:pPr lvl="2"/>
            <a:r>
              <a:rPr lang="en-US" sz="2000" dirty="0" smtClean="0"/>
              <a:t>Pandas</a:t>
            </a:r>
          </a:p>
          <a:p>
            <a:pPr lvl="2"/>
            <a:r>
              <a:rPr lang="en-US" sz="2000" dirty="0" err="1" smtClean="0"/>
              <a:t>Matplotlib</a:t>
            </a:r>
            <a:endParaRPr lang="en-US" sz="2000" dirty="0" smtClean="0"/>
          </a:p>
          <a:p>
            <a:pPr lvl="2"/>
            <a:r>
              <a:rPr lang="en-US" sz="2000" dirty="0" err="1" smtClean="0"/>
              <a:t>Scikit</a:t>
            </a:r>
            <a:r>
              <a:rPr lang="en-US" sz="2000" dirty="0" smtClean="0"/>
              <a:t>-learn</a:t>
            </a:r>
          </a:p>
        </p:txBody>
      </p:sp>
    </p:spTree>
    <p:extLst>
      <p:ext uri="{BB962C8B-B14F-4D97-AF65-F5344CB8AC3E}">
        <p14:creationId xmlns:p14="http://schemas.microsoft.com/office/powerpoint/2010/main" val="18536424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from </a:t>
            </a:r>
            <a:r>
              <a:rPr lang="en-US" dirty="0"/>
              <a:t>past </a:t>
            </a:r>
            <a:r>
              <a:rPr lang="en-US" dirty="0" smtClean="0"/>
              <a:t>two weeks</a:t>
            </a:r>
            <a:endParaRPr lang="en-US" dirty="0"/>
          </a:p>
        </p:txBody>
      </p:sp>
      <p:sp>
        <p:nvSpPr>
          <p:cNvPr id="3" name="Content Placeholder 2"/>
          <p:cNvSpPr>
            <a:spLocks noGrp="1"/>
          </p:cNvSpPr>
          <p:nvPr>
            <p:ph idx="1"/>
          </p:nvPr>
        </p:nvSpPr>
        <p:spPr/>
        <p:txBody>
          <a:bodyPr/>
          <a:lstStyle/>
          <a:p>
            <a:r>
              <a:rPr lang="en-US" dirty="0"/>
              <a:t>Students are getting the hardware</a:t>
            </a:r>
          </a:p>
          <a:p>
            <a:r>
              <a:rPr lang="en-US" dirty="0" smtClean="0"/>
              <a:t>Get started with the Sensor Tile development</a:t>
            </a:r>
          </a:p>
          <a:p>
            <a:r>
              <a:rPr lang="en-US" dirty="0" smtClean="0"/>
              <a:t>Introduce the basic </a:t>
            </a:r>
            <a:r>
              <a:rPr lang="en-US" dirty="0" smtClean="0">
                <a:solidFill>
                  <a:srgbClr val="FF0000"/>
                </a:solidFill>
              </a:rPr>
              <a:t>signal processing </a:t>
            </a:r>
            <a:r>
              <a:rPr lang="en-US" dirty="0" smtClean="0"/>
              <a:t>concepts</a:t>
            </a:r>
          </a:p>
          <a:p>
            <a:r>
              <a:rPr lang="en-US" dirty="0" smtClean="0"/>
              <a:t>Introduce </a:t>
            </a:r>
            <a:r>
              <a:rPr lang="en-US" dirty="0" smtClean="0">
                <a:solidFill>
                  <a:srgbClr val="FF0000"/>
                </a:solidFill>
              </a:rPr>
              <a:t>image processing </a:t>
            </a:r>
            <a:r>
              <a:rPr lang="en-US" dirty="0" smtClean="0"/>
              <a:t>– basic image operations</a:t>
            </a:r>
          </a:p>
          <a:p>
            <a:endParaRPr lang="en-US" dirty="0" smtClean="0"/>
          </a:p>
          <a:p>
            <a:endParaRPr lang="en-US" dirty="0"/>
          </a:p>
        </p:txBody>
      </p:sp>
    </p:spTree>
    <p:extLst>
      <p:ext uri="{BB962C8B-B14F-4D97-AF65-F5344CB8AC3E}">
        <p14:creationId xmlns:p14="http://schemas.microsoft.com/office/powerpoint/2010/main" val="40824111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machine learning</a:t>
            </a:r>
            <a:endParaRPr lang="en-US" dirty="0"/>
          </a:p>
        </p:txBody>
      </p:sp>
      <p:graphicFrame>
        <p:nvGraphicFramePr>
          <p:cNvPr id="6" name="Content Placeholder 5"/>
          <p:cNvGraphicFramePr>
            <a:graphicFrameLocks noGrp="1"/>
          </p:cNvGraphicFramePr>
          <p:nvPr>
            <p:ph sz="half" idx="1"/>
            <p:extLst/>
          </p:nvPr>
        </p:nvGraphicFramePr>
        <p:xfrm>
          <a:off x="152399" y="3393440"/>
          <a:ext cx="5176275" cy="2326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6"/>
          <p:cNvGraphicFramePr>
            <a:graphicFrameLocks noGrp="1"/>
          </p:cNvGraphicFramePr>
          <p:nvPr>
            <p:ph sz="half" idx="2"/>
            <p:extLst/>
          </p:nvPr>
        </p:nvGraphicFramePr>
        <p:xfrm>
          <a:off x="6827506" y="3302000"/>
          <a:ext cx="5049534" cy="2763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TextBox 7"/>
          <p:cNvSpPr txBox="1"/>
          <p:nvPr/>
        </p:nvSpPr>
        <p:spPr>
          <a:xfrm>
            <a:off x="1534160" y="1940426"/>
            <a:ext cx="2978701" cy="1077218"/>
          </a:xfrm>
          <a:prstGeom prst="rect">
            <a:avLst/>
          </a:prstGeom>
          <a:noFill/>
        </p:spPr>
        <p:txBody>
          <a:bodyPr wrap="none" rtlCol="0">
            <a:spAutoFit/>
          </a:bodyPr>
          <a:lstStyle/>
          <a:p>
            <a:r>
              <a:rPr lang="en-US" sz="3200" dirty="0" smtClean="0"/>
              <a:t>Traditional </a:t>
            </a:r>
          </a:p>
          <a:p>
            <a:r>
              <a:rPr lang="en-US" sz="3200" dirty="0" smtClean="0"/>
              <a:t>Programming</a:t>
            </a:r>
            <a:endParaRPr lang="en-US" sz="3200" dirty="0"/>
          </a:p>
        </p:txBody>
      </p:sp>
      <p:sp>
        <p:nvSpPr>
          <p:cNvPr id="9" name="TextBox 8"/>
          <p:cNvSpPr txBox="1"/>
          <p:nvPr/>
        </p:nvSpPr>
        <p:spPr>
          <a:xfrm>
            <a:off x="6879923" y="2065173"/>
            <a:ext cx="3842719" cy="584775"/>
          </a:xfrm>
          <a:prstGeom prst="rect">
            <a:avLst/>
          </a:prstGeom>
          <a:noFill/>
        </p:spPr>
        <p:txBody>
          <a:bodyPr wrap="none" rtlCol="0">
            <a:spAutoFit/>
          </a:bodyPr>
          <a:lstStyle/>
          <a:p>
            <a:r>
              <a:rPr lang="en-US" sz="3200" dirty="0" smtClean="0"/>
              <a:t>Machine Learning</a:t>
            </a:r>
            <a:endParaRPr lang="en-US" sz="3200" dirty="0"/>
          </a:p>
        </p:txBody>
      </p:sp>
      <p:sp>
        <p:nvSpPr>
          <p:cNvPr id="10" name="TextBox 9"/>
          <p:cNvSpPr txBox="1"/>
          <p:nvPr/>
        </p:nvSpPr>
        <p:spPr>
          <a:xfrm>
            <a:off x="3595783" y="4389120"/>
            <a:ext cx="1834156" cy="646331"/>
          </a:xfrm>
          <a:prstGeom prst="rect">
            <a:avLst/>
          </a:prstGeom>
          <a:noFill/>
        </p:spPr>
        <p:txBody>
          <a:bodyPr wrap="none" rtlCol="0">
            <a:spAutoFit/>
          </a:bodyPr>
          <a:lstStyle/>
          <a:p>
            <a:r>
              <a:rPr lang="en-US" sz="3600" dirty="0" smtClean="0"/>
              <a:t>Output</a:t>
            </a:r>
            <a:endParaRPr lang="en-US" sz="3600" dirty="0"/>
          </a:p>
        </p:txBody>
      </p:sp>
      <p:sp>
        <p:nvSpPr>
          <p:cNvPr id="11" name="TextBox 10"/>
          <p:cNvSpPr txBox="1"/>
          <p:nvPr/>
        </p:nvSpPr>
        <p:spPr>
          <a:xfrm>
            <a:off x="9986423" y="4165600"/>
            <a:ext cx="2141933" cy="646331"/>
          </a:xfrm>
          <a:prstGeom prst="rect">
            <a:avLst/>
          </a:prstGeom>
          <a:noFill/>
        </p:spPr>
        <p:txBody>
          <a:bodyPr wrap="none" rtlCol="0">
            <a:spAutoFit/>
          </a:bodyPr>
          <a:lstStyle/>
          <a:p>
            <a:r>
              <a:rPr lang="en-US" sz="3600" dirty="0" smtClean="0"/>
              <a:t>Program</a:t>
            </a:r>
            <a:endParaRPr lang="en-US" sz="3600" dirty="0"/>
          </a:p>
        </p:txBody>
      </p:sp>
      <p:sp>
        <p:nvSpPr>
          <p:cNvPr id="12" name="TextBox 11"/>
          <p:cNvSpPr txBox="1"/>
          <p:nvPr/>
        </p:nvSpPr>
        <p:spPr>
          <a:xfrm>
            <a:off x="497840" y="6116320"/>
            <a:ext cx="4689104" cy="369332"/>
          </a:xfrm>
          <a:prstGeom prst="rect">
            <a:avLst/>
          </a:prstGeom>
          <a:noFill/>
        </p:spPr>
        <p:txBody>
          <a:bodyPr wrap="none" rtlCol="0">
            <a:spAutoFit/>
          </a:bodyPr>
          <a:lstStyle/>
          <a:p>
            <a:r>
              <a:rPr lang="en-US" dirty="0" smtClean="0"/>
              <a:t>Write a program, feed data, get output</a:t>
            </a:r>
            <a:endParaRPr lang="en-US" dirty="0"/>
          </a:p>
        </p:txBody>
      </p:sp>
      <p:sp>
        <p:nvSpPr>
          <p:cNvPr id="13" name="TextBox 12"/>
          <p:cNvSpPr txBox="1"/>
          <p:nvPr/>
        </p:nvSpPr>
        <p:spPr>
          <a:xfrm>
            <a:off x="6751075" y="6116320"/>
            <a:ext cx="4740400" cy="646331"/>
          </a:xfrm>
          <a:prstGeom prst="rect">
            <a:avLst/>
          </a:prstGeom>
          <a:noFill/>
        </p:spPr>
        <p:txBody>
          <a:bodyPr wrap="none" rtlCol="0">
            <a:spAutoFit/>
          </a:bodyPr>
          <a:lstStyle/>
          <a:p>
            <a:r>
              <a:rPr lang="en-US" dirty="0" smtClean="0"/>
              <a:t>Use data and the output to derive your</a:t>
            </a:r>
          </a:p>
          <a:p>
            <a:r>
              <a:rPr lang="en-US" dirty="0" smtClean="0"/>
              <a:t> program (known as the model</a:t>
            </a:r>
            <a:endParaRPr lang="en-US" dirty="0"/>
          </a:p>
        </p:txBody>
      </p:sp>
      <p:sp>
        <p:nvSpPr>
          <p:cNvPr id="14" name="Right Arrow 13"/>
          <p:cNvSpPr/>
          <p:nvPr/>
        </p:nvSpPr>
        <p:spPr>
          <a:xfrm>
            <a:off x="5186944" y="1909350"/>
            <a:ext cx="1148065" cy="869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9080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 simple example</a:t>
            </a:r>
            <a:endParaRPr lang="en-US" dirty="0"/>
          </a:p>
        </p:txBody>
      </p:sp>
      <p:sp>
        <p:nvSpPr>
          <p:cNvPr id="3" name="Content Placeholder 2"/>
          <p:cNvSpPr>
            <a:spLocks noGrp="1"/>
          </p:cNvSpPr>
          <p:nvPr>
            <p:ph sz="half" idx="1"/>
          </p:nvPr>
        </p:nvSpPr>
        <p:spPr/>
        <p:txBody>
          <a:bodyPr/>
          <a:lstStyle/>
          <a:p>
            <a:r>
              <a:rPr lang="en-US" dirty="0" smtClean="0"/>
              <a:t>Traditional desktop/web programming</a:t>
            </a:r>
          </a:p>
          <a:p>
            <a:pPr lvl="1"/>
            <a:r>
              <a:rPr lang="en-US" dirty="0" smtClean="0"/>
              <a:t>Write a program to perform accounting tasks using your sales records, inventory lists, etc. the output will be the profit/loss statement.</a:t>
            </a:r>
            <a:endParaRPr lang="en-US" dirty="0"/>
          </a:p>
        </p:txBody>
      </p:sp>
      <p:sp>
        <p:nvSpPr>
          <p:cNvPr id="4" name="Content Placeholder 3"/>
          <p:cNvSpPr>
            <a:spLocks noGrp="1"/>
          </p:cNvSpPr>
          <p:nvPr>
            <p:ph sz="half" idx="2"/>
          </p:nvPr>
        </p:nvSpPr>
        <p:spPr/>
        <p:txBody>
          <a:bodyPr/>
          <a:lstStyle/>
          <a:p>
            <a:r>
              <a:rPr lang="en-US" dirty="0" smtClean="0"/>
              <a:t>Machine Learning</a:t>
            </a:r>
          </a:p>
          <a:p>
            <a:pPr lvl="1"/>
            <a:r>
              <a:rPr lang="en-US" dirty="0" smtClean="0"/>
              <a:t>Instead of feeding the data to a program, we use the data (the sales records and the output) to derive rules to make predictions. You may use this model (program) to predict the most popular items that will sell, or which items will be less popular </a:t>
            </a:r>
            <a:r>
              <a:rPr lang="en-US" dirty="0"/>
              <a:t>the next </a:t>
            </a:r>
            <a:r>
              <a:rPr lang="en-US" dirty="0" smtClean="0"/>
              <a:t>year.</a:t>
            </a:r>
            <a:endParaRPr lang="en-US" dirty="0"/>
          </a:p>
        </p:txBody>
      </p:sp>
    </p:spTree>
    <p:extLst>
      <p:ext uri="{BB962C8B-B14F-4D97-AF65-F5344CB8AC3E}">
        <p14:creationId xmlns:p14="http://schemas.microsoft.com/office/powerpoint/2010/main" val="3727126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Definition</a:t>
            </a:r>
            <a:endParaRPr lang="en-US" dirty="0"/>
          </a:p>
        </p:txBody>
      </p:sp>
      <p:sp>
        <p:nvSpPr>
          <p:cNvPr id="5" name="Content Placeholder 4"/>
          <p:cNvSpPr>
            <a:spLocks noGrp="1"/>
          </p:cNvSpPr>
          <p:nvPr>
            <p:ph idx="1"/>
          </p:nvPr>
        </p:nvSpPr>
        <p:spPr>
          <a:xfrm>
            <a:off x="2153920" y="2235200"/>
            <a:ext cx="9621519" cy="3586480"/>
          </a:xfrm>
        </p:spPr>
        <p:txBody>
          <a:bodyPr>
            <a:normAutofit/>
          </a:bodyPr>
          <a:lstStyle/>
          <a:p>
            <a:pPr algn="just"/>
            <a:r>
              <a:rPr lang="en-US" dirty="0">
                <a:effectLst/>
              </a:rPr>
              <a:t>In 1959, </a:t>
            </a:r>
            <a:r>
              <a:rPr lang="en-US" dirty="0">
                <a:effectLst/>
                <a:hlinkClick r:id="rId2" tooltip="Arthur Samuel"/>
              </a:rPr>
              <a:t>Arthur Samuel</a:t>
            </a:r>
            <a:r>
              <a:rPr lang="en-US" dirty="0">
                <a:effectLst/>
              </a:rPr>
              <a:t> defined machine learning as a "field of study that gives computers the ability to learn without being explicitly </a:t>
            </a:r>
            <a:r>
              <a:rPr lang="en-US" dirty="0" smtClean="0">
                <a:effectLst/>
              </a:rPr>
              <a:t>programmed“.</a:t>
            </a:r>
            <a:r>
              <a:rPr lang="en-US" dirty="0">
                <a:effectLst/>
              </a:rPr>
              <a:t> Machine learning explores the study and construction of </a:t>
            </a:r>
            <a:r>
              <a:rPr lang="en-US" dirty="0">
                <a:effectLst/>
                <a:hlinkClick r:id="rId3" tooltip="Algorithm"/>
              </a:rPr>
              <a:t>algorithms</a:t>
            </a:r>
            <a:r>
              <a:rPr lang="en-US" dirty="0">
                <a:effectLst/>
              </a:rPr>
              <a:t> that can </a:t>
            </a:r>
            <a:r>
              <a:rPr lang="en-US" dirty="0">
                <a:effectLst/>
                <a:hlinkClick r:id="rId4" tooltip="Learning"/>
              </a:rPr>
              <a:t>learn</a:t>
            </a:r>
            <a:r>
              <a:rPr lang="en-US" dirty="0">
                <a:effectLst/>
              </a:rPr>
              <a:t> from and make predictions on </a:t>
            </a:r>
            <a:r>
              <a:rPr lang="en-US" dirty="0">
                <a:effectLst/>
                <a:hlinkClick r:id="rId5" tooltip="Data"/>
              </a:rPr>
              <a:t>data</a:t>
            </a:r>
            <a:r>
              <a:rPr lang="en-US" dirty="0" smtClean="0">
                <a:effectLst/>
              </a:rPr>
              <a:t>.</a:t>
            </a:r>
            <a:r>
              <a:rPr lang="en-US" dirty="0">
                <a:effectLst/>
              </a:rPr>
              <a:t> Such algorithms operate by building a </a:t>
            </a:r>
            <a:r>
              <a:rPr lang="en-US" dirty="0">
                <a:effectLst/>
                <a:hlinkClick r:id="rId6" tooltip="Mathematical model"/>
              </a:rPr>
              <a:t>model</a:t>
            </a:r>
            <a:r>
              <a:rPr lang="en-US" dirty="0">
                <a:effectLst/>
              </a:rPr>
              <a:t> from an example </a:t>
            </a:r>
            <a:r>
              <a:rPr lang="en-US" dirty="0">
                <a:effectLst/>
                <a:hlinkClick r:id="rId7" tooltip="Training set"/>
              </a:rPr>
              <a:t>training set</a:t>
            </a:r>
            <a:r>
              <a:rPr lang="en-US" dirty="0">
                <a:effectLst/>
              </a:rPr>
              <a:t> of input observations in order to make data-driven predictions or decisions expressed as outputs, rather than following strictly static program instructions.</a:t>
            </a:r>
            <a:endParaRPr lang="en-US" dirty="0"/>
          </a:p>
        </p:txBody>
      </p:sp>
      <p:sp>
        <p:nvSpPr>
          <p:cNvPr id="6" name="Rectangle 5"/>
          <p:cNvSpPr/>
          <p:nvPr/>
        </p:nvSpPr>
        <p:spPr>
          <a:xfrm>
            <a:off x="523240" y="6357743"/>
            <a:ext cx="11252199" cy="369332"/>
          </a:xfrm>
          <a:prstGeom prst="rect">
            <a:avLst/>
          </a:prstGeom>
        </p:spPr>
        <p:txBody>
          <a:bodyPr wrap="square">
            <a:spAutoFit/>
          </a:bodyPr>
          <a:lstStyle/>
          <a:p>
            <a:r>
              <a:rPr lang="en-US" dirty="0">
                <a:hlinkClick r:id="rId8"/>
              </a:rPr>
              <a:t>https://en.wikipedia.org/wiki/Outline_of_machine_learning#Machine_learning_algorithms</a:t>
            </a:r>
            <a:endParaRPr lang="en-US" dirty="0"/>
          </a:p>
        </p:txBody>
      </p:sp>
      <p:pic>
        <p:nvPicPr>
          <p:cNvPr id="4098" name="Picture 2" descr="This is the photo of Arthur Samuel.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20574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upload.wikimedia.org/wikipedia/commons/thumb/d/d2/1145-Playing-at-Draughts-q75-1517x1525.jpg/170px-1145-Playing-at-Draughts-q75-1517x1525.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20935" y="19251"/>
            <a:ext cx="2054224" cy="2066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1178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1" y="1"/>
            <a:ext cx="6126480" cy="934720"/>
          </a:xfrm>
        </p:spPr>
        <p:txBody>
          <a:bodyPr/>
          <a:lstStyle/>
          <a:p>
            <a:r>
              <a:rPr lang="en-US" dirty="0" smtClean="0"/>
              <a:t>Interesting case</a:t>
            </a:r>
            <a:endParaRPr lang="en-US" dirty="0"/>
          </a:p>
        </p:txBody>
      </p:sp>
      <p:sp>
        <p:nvSpPr>
          <p:cNvPr id="3" name="Content Placeholder 2"/>
          <p:cNvSpPr>
            <a:spLocks noGrp="1"/>
          </p:cNvSpPr>
          <p:nvPr>
            <p:ph idx="1"/>
          </p:nvPr>
        </p:nvSpPr>
        <p:spPr>
          <a:xfrm>
            <a:off x="6116320" y="375921"/>
            <a:ext cx="5811520" cy="3495040"/>
          </a:xfrm>
        </p:spPr>
        <p:txBody>
          <a:bodyPr>
            <a:normAutofit fontScale="85000" lnSpcReduction="10000"/>
          </a:bodyPr>
          <a:lstStyle/>
          <a:p>
            <a:r>
              <a:rPr lang="en-US" dirty="0" smtClean="0">
                <a:effectLst/>
              </a:rPr>
              <a:t>Study Subtle </a:t>
            </a:r>
            <a:r>
              <a:rPr lang="en-US" dirty="0">
                <a:effectLst/>
              </a:rPr>
              <a:t>and hidden events in user behavior </a:t>
            </a:r>
            <a:r>
              <a:rPr lang="en-US" dirty="0" smtClean="0">
                <a:effectLst/>
              </a:rPr>
              <a:t>that may </a:t>
            </a:r>
            <a:r>
              <a:rPr lang="en-US" dirty="0">
                <a:effectLst/>
              </a:rPr>
              <a:t>not be evident, but still signal possible fraud. </a:t>
            </a:r>
            <a:r>
              <a:rPr lang="en-US" dirty="0">
                <a:solidFill>
                  <a:srgbClr val="FFFF00"/>
                </a:solidFill>
                <a:effectLst/>
              </a:rPr>
              <a:t>Machine learning allows for creating algorithms that process large datasets with many variables and help find these hidden correlations between user behavior and the likelihood of fraudulent actions</a:t>
            </a:r>
            <a:r>
              <a:rPr lang="en-US" dirty="0">
                <a:effectLst/>
              </a:rPr>
              <a:t>. Another strength of machine learning systems compared to rule-based ones is faster data processing and less manual work. For example, smart algorithms fit well with behavior analytics for helping reduce the number of verification steps</a:t>
            </a:r>
            <a:endParaRPr lang="en-US" dirty="0"/>
          </a:p>
        </p:txBody>
      </p:sp>
      <p:pic>
        <p:nvPicPr>
          <p:cNvPr id="4" name="Picture 3"/>
          <p:cNvPicPr>
            <a:picLocks noChangeAspect="1"/>
          </p:cNvPicPr>
          <p:nvPr/>
        </p:nvPicPr>
        <p:blipFill>
          <a:blip r:embed="rId2"/>
          <a:stretch>
            <a:fillRect/>
          </a:stretch>
        </p:blipFill>
        <p:spPr>
          <a:xfrm>
            <a:off x="111760" y="723628"/>
            <a:ext cx="5845047" cy="3147333"/>
          </a:xfrm>
          <a:prstGeom prst="rect">
            <a:avLst/>
          </a:prstGeom>
        </p:spPr>
      </p:pic>
      <p:sp>
        <p:nvSpPr>
          <p:cNvPr id="5" name="Rectangle 4"/>
          <p:cNvSpPr/>
          <p:nvPr/>
        </p:nvSpPr>
        <p:spPr>
          <a:xfrm>
            <a:off x="0" y="6596390"/>
            <a:ext cx="11816080" cy="261610"/>
          </a:xfrm>
          <a:prstGeom prst="rect">
            <a:avLst/>
          </a:prstGeom>
        </p:spPr>
        <p:txBody>
          <a:bodyPr wrap="square">
            <a:spAutoFit/>
          </a:bodyPr>
          <a:lstStyle/>
          <a:p>
            <a:r>
              <a:rPr lang="en-US" sz="1100" dirty="0">
                <a:hlinkClick r:id="rId3"/>
              </a:rPr>
              <a:t>https://www.altexsoft.com/whitepapers/fraud-detection-how-machine-learning-systems-help-reveal-scams-in-fintech-healthcare-and-ecommerce/</a:t>
            </a:r>
            <a:endParaRPr lang="en-US" sz="1100" dirty="0"/>
          </a:p>
        </p:txBody>
      </p:sp>
      <p:pic>
        <p:nvPicPr>
          <p:cNvPr id="6" name="Picture 5"/>
          <p:cNvPicPr>
            <a:picLocks noChangeAspect="1"/>
          </p:cNvPicPr>
          <p:nvPr/>
        </p:nvPicPr>
        <p:blipFill>
          <a:blip r:embed="rId4"/>
          <a:stretch>
            <a:fillRect/>
          </a:stretch>
        </p:blipFill>
        <p:spPr>
          <a:xfrm>
            <a:off x="6238241" y="3936780"/>
            <a:ext cx="5784081" cy="2659610"/>
          </a:xfrm>
          <a:prstGeom prst="rect">
            <a:avLst/>
          </a:prstGeom>
        </p:spPr>
      </p:pic>
      <p:sp>
        <p:nvSpPr>
          <p:cNvPr id="7" name="TextBox 6"/>
          <p:cNvSpPr txBox="1"/>
          <p:nvPr/>
        </p:nvSpPr>
        <p:spPr>
          <a:xfrm>
            <a:off x="337525" y="4495011"/>
            <a:ext cx="5674951" cy="1477328"/>
          </a:xfrm>
          <a:prstGeom prst="rect">
            <a:avLst/>
          </a:prstGeom>
          <a:noFill/>
        </p:spPr>
        <p:txBody>
          <a:bodyPr wrap="none" rtlCol="0">
            <a:spAutoFit/>
          </a:bodyPr>
          <a:lstStyle/>
          <a:p>
            <a:r>
              <a:rPr lang="en-US" dirty="0" smtClean="0"/>
              <a:t>The user of ML needs to know which method</a:t>
            </a:r>
          </a:p>
          <a:p>
            <a:r>
              <a:rPr lang="en-US" dirty="0" smtClean="0"/>
              <a:t>of ML will best help completing the task and </a:t>
            </a:r>
          </a:p>
          <a:p>
            <a:r>
              <a:rPr lang="en-US" dirty="0" smtClean="0"/>
              <a:t>how to apply it. Not necessarily needs to know</a:t>
            </a:r>
          </a:p>
          <a:p>
            <a:r>
              <a:rPr lang="en-US" dirty="0" smtClean="0"/>
              <a:t>how those methods works, but this will always</a:t>
            </a:r>
          </a:p>
          <a:p>
            <a:r>
              <a:rPr lang="en-US" dirty="0" smtClean="0"/>
              <a:t> help in building a more accurate model.</a:t>
            </a:r>
            <a:endParaRPr lang="en-US" dirty="0"/>
          </a:p>
        </p:txBody>
      </p:sp>
      <p:cxnSp>
        <p:nvCxnSpPr>
          <p:cNvPr id="9" name="Straight Arrow Connector 8"/>
          <p:cNvCxnSpPr/>
          <p:nvPr/>
        </p:nvCxnSpPr>
        <p:spPr>
          <a:xfrm flipV="1">
            <a:off x="5364480" y="4663440"/>
            <a:ext cx="5262880" cy="11988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8742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755" y="137160"/>
            <a:ext cx="11318845" cy="604961"/>
          </a:xfrm>
        </p:spPr>
        <p:txBody>
          <a:bodyPr>
            <a:normAutofit fontScale="90000"/>
          </a:bodyPr>
          <a:lstStyle/>
          <a:p>
            <a:r>
              <a:rPr lang="en-US" dirty="0" smtClean="0"/>
              <a:t>Examples of problems we can solve with ml</a:t>
            </a:r>
            <a:endParaRPr lang="en-US" dirty="0"/>
          </a:p>
        </p:txBody>
      </p:sp>
      <p:graphicFrame>
        <p:nvGraphicFramePr>
          <p:cNvPr id="4" name="Content Placeholder 3"/>
          <p:cNvGraphicFramePr>
            <a:graphicFrameLocks noGrp="1"/>
          </p:cNvGraphicFramePr>
          <p:nvPr>
            <p:ph idx="1"/>
            <p:extLst/>
          </p:nvPr>
        </p:nvGraphicFramePr>
        <p:xfrm>
          <a:off x="670560" y="604960"/>
          <a:ext cx="11292840" cy="56891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 y="6477000"/>
            <a:ext cx="10195560" cy="307777"/>
          </a:xfrm>
          <a:prstGeom prst="rect">
            <a:avLst/>
          </a:prstGeom>
        </p:spPr>
        <p:txBody>
          <a:bodyPr wrap="square">
            <a:spAutoFit/>
          </a:bodyPr>
          <a:lstStyle/>
          <a:p>
            <a:r>
              <a:rPr lang="en-US" sz="1400" dirty="0">
                <a:hlinkClick r:id="rId7"/>
              </a:rPr>
              <a:t>https://healthmanagement.org/c/icu/news/harvard-study-machine-learning-improves-ed-triage</a:t>
            </a:r>
            <a:endParaRPr lang="en-US" sz="1400" dirty="0"/>
          </a:p>
        </p:txBody>
      </p:sp>
      <p:sp>
        <p:nvSpPr>
          <p:cNvPr id="6" name="Rectangle 5"/>
          <p:cNvSpPr/>
          <p:nvPr/>
        </p:nvSpPr>
        <p:spPr>
          <a:xfrm>
            <a:off x="213360" y="7188815"/>
            <a:ext cx="6096000" cy="923330"/>
          </a:xfrm>
          <a:prstGeom prst="rect">
            <a:avLst/>
          </a:prstGeom>
        </p:spPr>
        <p:txBody>
          <a:bodyPr>
            <a:spAutoFit/>
          </a:bodyPr>
          <a:lstStyle/>
          <a:p>
            <a:r>
              <a:rPr lang="en-US" dirty="0">
                <a:solidFill>
                  <a:srgbClr val="222222"/>
                </a:solidFill>
                <a:latin typeface="Roboto"/>
              </a:rPr>
              <a:t>(in medical use) the assignment of degrees of urgency to wounds or illnesses to decide the order of treatment of a large number of patients or casualties</a:t>
            </a:r>
            <a:endParaRPr lang="en-US" dirty="0"/>
          </a:p>
        </p:txBody>
      </p:sp>
    </p:spTree>
    <p:extLst>
      <p:ext uri="{BB962C8B-B14F-4D97-AF65-F5344CB8AC3E}">
        <p14:creationId xmlns:p14="http://schemas.microsoft.com/office/powerpoint/2010/main" val="6312859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3955" y="675409"/>
            <a:ext cx="6643601" cy="1260512"/>
          </a:xfrm>
        </p:spPr>
        <p:txBody>
          <a:bodyPr/>
          <a:lstStyle/>
          <a:p>
            <a:r>
              <a:rPr lang="en-US" dirty="0" smtClean="0"/>
              <a:t>Classification</a:t>
            </a:r>
            <a:endParaRPr lang="en-US" dirty="0"/>
          </a:p>
        </p:txBody>
      </p:sp>
      <p:sp>
        <p:nvSpPr>
          <p:cNvPr id="3" name="Content Placeholder 2"/>
          <p:cNvSpPr>
            <a:spLocks noGrp="1"/>
          </p:cNvSpPr>
          <p:nvPr>
            <p:ph idx="1"/>
          </p:nvPr>
        </p:nvSpPr>
        <p:spPr>
          <a:xfrm>
            <a:off x="4468089" y="2078183"/>
            <a:ext cx="7723911" cy="4623952"/>
          </a:xfrm>
        </p:spPr>
        <p:txBody>
          <a:bodyPr>
            <a:normAutofit/>
          </a:bodyPr>
          <a:lstStyle/>
          <a:p>
            <a:r>
              <a:rPr lang="en-US" dirty="0" smtClean="0"/>
              <a:t>In ML, classification is identifying to which </a:t>
            </a:r>
            <a:r>
              <a:rPr lang="en-US" dirty="0" smtClean="0">
                <a:solidFill>
                  <a:srgbClr val="FFFF00"/>
                </a:solidFill>
              </a:rPr>
              <a:t>category or class </a:t>
            </a:r>
            <a:r>
              <a:rPr lang="en-US" dirty="0" smtClean="0"/>
              <a:t>a new observation belongs based on the set of </a:t>
            </a:r>
            <a:r>
              <a:rPr lang="en-US" b="1" dirty="0" smtClean="0">
                <a:solidFill>
                  <a:srgbClr val="FFFF00"/>
                </a:solidFill>
              </a:rPr>
              <a:t>training data</a:t>
            </a:r>
            <a:r>
              <a:rPr lang="en-US" dirty="0" smtClean="0"/>
              <a:t>. According with the number of categories, a classification problem can be called two-class classification problem if it has two classes or multi-class classification problem if it has more than two.</a:t>
            </a:r>
          </a:p>
          <a:p>
            <a:r>
              <a:rPr lang="en-US" dirty="0" smtClean="0"/>
              <a:t>The outcome of a classification problem is a discrete value indicating the </a:t>
            </a:r>
            <a:r>
              <a:rPr lang="en-US" dirty="0" smtClean="0">
                <a:solidFill>
                  <a:srgbClr val="FFFF00"/>
                </a:solidFill>
              </a:rPr>
              <a:t>predicted class </a:t>
            </a:r>
            <a:r>
              <a:rPr lang="en-US" dirty="0" smtClean="0"/>
              <a:t>to which the new observation belong to, and can also be a continuous value indicating the </a:t>
            </a:r>
            <a:r>
              <a:rPr lang="en-US" dirty="0" smtClean="0">
                <a:solidFill>
                  <a:srgbClr val="FFFF00"/>
                </a:solidFill>
              </a:rPr>
              <a:t>likelihood of an observation belonging to a particular class</a:t>
            </a:r>
            <a:r>
              <a:rPr lang="en-US" dirty="0" smtClean="0"/>
              <a:t>.</a:t>
            </a:r>
          </a:p>
        </p:txBody>
      </p:sp>
      <p:pic>
        <p:nvPicPr>
          <p:cNvPr id="1026" name="Picture 2" descr="https://miro.medium.com/max/1250/0*D7LIBtVbQYLufYk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468090" cy="6702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0663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effectLst/>
              </a:rPr>
              <a:t>Multiclass Classification with Imbalanced </a:t>
            </a:r>
            <a:r>
              <a:rPr lang="en-US" b="0" dirty="0" smtClean="0">
                <a:effectLst/>
              </a:rPr>
              <a:t>Dataset</a:t>
            </a:r>
            <a:endParaRPr lang="en-US" dirty="0"/>
          </a:p>
        </p:txBody>
      </p:sp>
      <p:sp>
        <p:nvSpPr>
          <p:cNvPr id="3" name="Content Placeholder 2"/>
          <p:cNvSpPr>
            <a:spLocks noGrp="1"/>
          </p:cNvSpPr>
          <p:nvPr>
            <p:ph idx="1"/>
          </p:nvPr>
        </p:nvSpPr>
        <p:spPr>
          <a:xfrm>
            <a:off x="913795" y="2096064"/>
            <a:ext cx="10353761" cy="4190436"/>
          </a:xfrm>
        </p:spPr>
        <p:txBody>
          <a:bodyPr/>
          <a:lstStyle/>
          <a:p>
            <a:r>
              <a:rPr lang="en-US" dirty="0">
                <a:effectLst/>
              </a:rPr>
              <a:t>Classification problems having multiple classes with imbalanced dataset present a different challenge than a binary classification problem. The skewed distribution makes many conventional machine learning algorithms less effective, especially in predicting minority class </a:t>
            </a:r>
            <a:r>
              <a:rPr lang="en-US" dirty="0" smtClean="0">
                <a:effectLst/>
              </a:rPr>
              <a:t>examples</a:t>
            </a:r>
            <a:endParaRPr lang="en-US" dirty="0"/>
          </a:p>
        </p:txBody>
      </p:sp>
      <p:sp>
        <p:nvSpPr>
          <p:cNvPr id="4" name="Rectangle 3"/>
          <p:cNvSpPr/>
          <p:nvPr/>
        </p:nvSpPr>
        <p:spPr>
          <a:xfrm>
            <a:off x="913795" y="6581001"/>
            <a:ext cx="9694718" cy="276999"/>
          </a:xfrm>
          <a:prstGeom prst="rect">
            <a:avLst/>
          </a:prstGeom>
        </p:spPr>
        <p:txBody>
          <a:bodyPr wrap="square">
            <a:spAutoFit/>
          </a:bodyPr>
          <a:lstStyle/>
          <a:p>
            <a:r>
              <a:rPr lang="en-US" sz="1200" dirty="0">
                <a:hlinkClick r:id="rId2"/>
              </a:rPr>
              <a:t>https://towardsdatascience.com/machine-learning-multiclass-classification-with-imbalanced-data-set-29f6a177c1a</a:t>
            </a:r>
            <a:endParaRPr lang="en-US" sz="1200" dirty="0"/>
          </a:p>
        </p:txBody>
      </p:sp>
    </p:spTree>
    <p:extLst>
      <p:ext uri="{BB962C8B-B14F-4D97-AF65-F5344CB8AC3E}">
        <p14:creationId xmlns:p14="http://schemas.microsoft.com/office/powerpoint/2010/main" val="582027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effectLst/>
              </a:rPr>
              <a:t>Multiclass Classification</a:t>
            </a:r>
            <a:endParaRPr lang="en-US" dirty="0"/>
          </a:p>
        </p:txBody>
      </p:sp>
      <p:sp>
        <p:nvSpPr>
          <p:cNvPr id="3" name="Content Placeholder 2"/>
          <p:cNvSpPr>
            <a:spLocks noGrp="1"/>
          </p:cNvSpPr>
          <p:nvPr>
            <p:ph idx="1"/>
          </p:nvPr>
        </p:nvSpPr>
        <p:spPr/>
        <p:txBody>
          <a:bodyPr/>
          <a:lstStyle/>
          <a:p>
            <a:r>
              <a:rPr lang="en-US" dirty="0">
                <a:effectLst/>
              </a:rPr>
              <a:t>A classification task </a:t>
            </a:r>
            <a:r>
              <a:rPr lang="en-US" dirty="0">
                <a:solidFill>
                  <a:srgbClr val="FFFF00"/>
                </a:solidFill>
                <a:effectLst/>
              </a:rPr>
              <a:t>with more than two classes</a:t>
            </a:r>
            <a:r>
              <a:rPr lang="en-US" dirty="0">
                <a:effectLst/>
              </a:rPr>
              <a:t>; e.g., classify a set of images of fruits which may be oranges, apples, or pears. Multi-class classification makes the assumption that each sample is assigned to one and only one label: a fruit can be either an apple or a pear but not both at the same time.</a:t>
            </a:r>
            <a:endParaRPr lang="en-US" dirty="0"/>
          </a:p>
        </p:txBody>
      </p:sp>
    </p:spTree>
    <p:extLst>
      <p:ext uri="{BB962C8B-B14F-4D97-AF65-F5344CB8AC3E}">
        <p14:creationId xmlns:p14="http://schemas.microsoft.com/office/powerpoint/2010/main" val="36856216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Imbalanced Dataset</a:t>
            </a:r>
            <a:endParaRPr lang="en-US" dirty="0"/>
          </a:p>
        </p:txBody>
      </p:sp>
      <p:sp>
        <p:nvSpPr>
          <p:cNvPr id="3" name="Content Placeholder 2"/>
          <p:cNvSpPr>
            <a:spLocks noGrp="1"/>
          </p:cNvSpPr>
          <p:nvPr>
            <p:ph idx="1"/>
          </p:nvPr>
        </p:nvSpPr>
        <p:spPr>
          <a:xfrm>
            <a:off x="3574473" y="1704109"/>
            <a:ext cx="7693084" cy="4707081"/>
          </a:xfrm>
        </p:spPr>
        <p:txBody>
          <a:bodyPr>
            <a:normAutofit fontScale="92500"/>
          </a:bodyPr>
          <a:lstStyle/>
          <a:p>
            <a:r>
              <a:rPr lang="en-US" dirty="0">
                <a:effectLst/>
              </a:rPr>
              <a:t>Imbalanced data typically refers to a problem with classification problems where the </a:t>
            </a:r>
            <a:r>
              <a:rPr lang="en-US" dirty="0">
                <a:solidFill>
                  <a:srgbClr val="FFFF00"/>
                </a:solidFill>
                <a:effectLst/>
              </a:rPr>
              <a:t>classes are not represented equally</a:t>
            </a:r>
            <a:r>
              <a:rPr lang="en-US" dirty="0">
                <a:effectLst/>
              </a:rPr>
              <a:t>. </a:t>
            </a:r>
            <a:endParaRPr lang="en-US" dirty="0" smtClean="0">
              <a:effectLst/>
            </a:endParaRPr>
          </a:p>
          <a:p>
            <a:r>
              <a:rPr lang="en-US" dirty="0" smtClean="0">
                <a:effectLst/>
              </a:rPr>
              <a:t>For </a:t>
            </a:r>
            <a:r>
              <a:rPr lang="en-US" dirty="0">
                <a:effectLst/>
              </a:rPr>
              <a:t>example, you may have a 3-class classification problem of set of fruits to classify as oranges, apples or pears with total 100 instances . </a:t>
            </a:r>
            <a:endParaRPr lang="en-US" dirty="0" smtClean="0">
              <a:effectLst/>
            </a:endParaRPr>
          </a:p>
          <a:p>
            <a:r>
              <a:rPr lang="en-US" dirty="0" smtClean="0">
                <a:effectLst/>
              </a:rPr>
              <a:t>A </a:t>
            </a:r>
            <a:r>
              <a:rPr lang="en-US" dirty="0">
                <a:effectLst/>
              </a:rPr>
              <a:t>total of 80 instances are labeled with Class-1 (Oranges), 10 instances with Class-2 (Apples) and the remaining 10 instances are labeled with Class-3 (Pears). </a:t>
            </a:r>
            <a:endParaRPr lang="en-US" dirty="0" smtClean="0">
              <a:effectLst/>
            </a:endParaRPr>
          </a:p>
          <a:p>
            <a:r>
              <a:rPr lang="en-US" dirty="0" smtClean="0">
                <a:effectLst/>
              </a:rPr>
              <a:t>This </a:t>
            </a:r>
            <a:r>
              <a:rPr lang="en-US" dirty="0">
                <a:effectLst/>
              </a:rPr>
              <a:t>is an imbalanced dataset and the ratio of 8:1:1. </a:t>
            </a:r>
            <a:r>
              <a:rPr lang="en-US" dirty="0">
                <a:solidFill>
                  <a:srgbClr val="FFFF00"/>
                </a:solidFill>
                <a:effectLst/>
              </a:rPr>
              <a:t>Most classification data sets do not have exactly equal number of instances in each class, but a small difference often does not matter</a:t>
            </a:r>
            <a:r>
              <a:rPr lang="en-US" dirty="0">
                <a:effectLst/>
              </a:rPr>
              <a:t>.</a:t>
            </a:r>
            <a:endParaRPr lang="en-US" dirty="0"/>
          </a:p>
        </p:txBody>
      </p:sp>
      <p:pic>
        <p:nvPicPr>
          <p:cNvPr id="4" name="Picture 3"/>
          <p:cNvPicPr>
            <a:picLocks noChangeAspect="1"/>
          </p:cNvPicPr>
          <p:nvPr/>
        </p:nvPicPr>
        <p:blipFill>
          <a:blip r:embed="rId2"/>
          <a:stretch>
            <a:fillRect/>
          </a:stretch>
        </p:blipFill>
        <p:spPr>
          <a:xfrm>
            <a:off x="317845" y="2412292"/>
            <a:ext cx="3256627" cy="3654454"/>
          </a:xfrm>
          <a:prstGeom prst="rect">
            <a:avLst/>
          </a:prstGeom>
        </p:spPr>
      </p:pic>
    </p:spTree>
    <p:extLst>
      <p:ext uri="{BB962C8B-B14F-4D97-AF65-F5344CB8AC3E}">
        <p14:creationId xmlns:p14="http://schemas.microsoft.com/office/powerpoint/2010/main" val="38195137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Imbalanced Dataset</a:t>
            </a:r>
            <a:endParaRPr lang="en-US" dirty="0"/>
          </a:p>
        </p:txBody>
      </p:sp>
      <p:sp>
        <p:nvSpPr>
          <p:cNvPr id="3" name="Content Placeholder 2"/>
          <p:cNvSpPr>
            <a:spLocks noGrp="1"/>
          </p:cNvSpPr>
          <p:nvPr>
            <p:ph idx="1"/>
          </p:nvPr>
        </p:nvSpPr>
        <p:spPr/>
        <p:txBody>
          <a:bodyPr/>
          <a:lstStyle/>
          <a:p>
            <a:r>
              <a:rPr lang="en-US" dirty="0">
                <a:effectLst/>
              </a:rPr>
              <a:t>There are problems where a class imbalance is not just common, it is </a:t>
            </a:r>
            <a:r>
              <a:rPr lang="en-US" dirty="0">
                <a:solidFill>
                  <a:srgbClr val="FFFF00"/>
                </a:solidFill>
                <a:effectLst/>
              </a:rPr>
              <a:t>expected</a:t>
            </a:r>
            <a:r>
              <a:rPr lang="en-US" dirty="0">
                <a:effectLst/>
              </a:rPr>
              <a:t>. For example, in datasets like those that characterize </a:t>
            </a:r>
            <a:r>
              <a:rPr lang="en-US" dirty="0">
                <a:solidFill>
                  <a:srgbClr val="FFFF00"/>
                </a:solidFill>
                <a:effectLst/>
              </a:rPr>
              <a:t>fraudulent transactions are imbalanced</a:t>
            </a:r>
            <a:r>
              <a:rPr lang="en-US" dirty="0">
                <a:effectLst/>
              </a:rPr>
              <a:t>. The vast majority of the transactions will be in the “Not-Fraud” class and a very small minority will be in the “Fraud” class.</a:t>
            </a:r>
            <a:endParaRPr lang="en-US" dirty="0"/>
          </a:p>
        </p:txBody>
      </p:sp>
    </p:spTree>
    <p:extLst>
      <p:ext uri="{BB962C8B-B14F-4D97-AF65-F5344CB8AC3E}">
        <p14:creationId xmlns:p14="http://schemas.microsoft.com/office/powerpoint/2010/main" val="22144311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815093" y="165729"/>
            <a:ext cx="8596668" cy="735649"/>
          </a:xfrm>
        </p:spPr>
        <p:txBody>
          <a:bodyPr/>
          <a:lstStyle/>
          <a:p>
            <a:r>
              <a:rPr lang="en-US" dirty="0" smtClean="0"/>
              <a:t>Today’s Lecture</a:t>
            </a:r>
            <a:endParaRPr lang="en-US" dirty="0"/>
          </a:p>
        </p:txBody>
      </p:sp>
      <p:sp>
        <p:nvSpPr>
          <p:cNvPr id="3" name="Slide Number Placeholder 2"/>
          <p:cNvSpPr>
            <a:spLocks noGrp="1"/>
          </p:cNvSpPr>
          <p:nvPr>
            <p:ph type="sldNum" sz="quarter" idx="12"/>
          </p:nvPr>
        </p:nvSpPr>
        <p:spPr/>
        <p:txBody>
          <a:bodyPr/>
          <a:lstStyle/>
          <a:p>
            <a:fld id="{D495E168-DA5E-4888-8D8A-92B118324C14}" type="slidenum">
              <a:rPr lang="en-US" noProof="0" smtClean="0"/>
              <a:pPr/>
              <a:t>3</a:t>
            </a:fld>
            <a:endParaRPr lang="en-US" noProof="0" dirty="0"/>
          </a:p>
        </p:txBody>
      </p:sp>
      <p:pic>
        <p:nvPicPr>
          <p:cNvPr id="2" name="Picture 1"/>
          <p:cNvPicPr>
            <a:picLocks noChangeAspect="1"/>
          </p:cNvPicPr>
          <p:nvPr/>
        </p:nvPicPr>
        <p:blipFill>
          <a:blip r:embed="rId2"/>
          <a:stretch>
            <a:fillRect/>
          </a:stretch>
        </p:blipFill>
        <p:spPr>
          <a:xfrm>
            <a:off x="10514011" y="0"/>
            <a:ext cx="1677989" cy="1978653"/>
          </a:xfrm>
          <a:prstGeom prst="rect">
            <a:avLst/>
          </a:prstGeom>
        </p:spPr>
      </p:pic>
      <p:graphicFrame>
        <p:nvGraphicFramePr>
          <p:cNvPr id="9" name="Diagram 8"/>
          <p:cNvGraphicFramePr/>
          <p:nvPr>
            <p:extLst>
              <p:ext uri="{D42A27DB-BD31-4B8C-83A1-F6EECF244321}">
                <p14:modId xmlns:p14="http://schemas.microsoft.com/office/powerpoint/2010/main" val="1260103424"/>
              </p:ext>
            </p:extLst>
          </p:nvPr>
        </p:nvGraphicFramePr>
        <p:xfrm>
          <a:off x="648182" y="1269241"/>
          <a:ext cx="10567686" cy="46528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p:cNvSpPr/>
          <p:nvPr/>
        </p:nvSpPr>
        <p:spPr>
          <a:xfrm>
            <a:off x="913794" y="1858944"/>
            <a:ext cx="2105063" cy="369332"/>
          </a:xfrm>
          <a:prstGeom prst="rect">
            <a:avLst/>
          </a:prstGeom>
        </p:spPr>
        <p:txBody>
          <a:bodyPr wrap="none">
            <a:spAutoFit/>
          </a:bodyPr>
          <a:lstStyle/>
          <a:p>
            <a:r>
              <a:rPr lang="en-US" dirty="0"/>
              <a:t>6:30 pm – </a:t>
            </a:r>
            <a:r>
              <a:rPr lang="en-US" dirty="0" smtClean="0"/>
              <a:t>7:30 </a:t>
            </a:r>
            <a:r>
              <a:rPr lang="en-US" dirty="0"/>
              <a:t>pm</a:t>
            </a:r>
          </a:p>
        </p:txBody>
      </p:sp>
      <p:sp>
        <p:nvSpPr>
          <p:cNvPr id="11" name="Rectangle 10"/>
          <p:cNvSpPr/>
          <p:nvPr/>
        </p:nvSpPr>
        <p:spPr>
          <a:xfrm>
            <a:off x="4773318" y="1858944"/>
            <a:ext cx="2105063" cy="369332"/>
          </a:xfrm>
          <a:prstGeom prst="rect">
            <a:avLst/>
          </a:prstGeom>
        </p:spPr>
        <p:txBody>
          <a:bodyPr wrap="none">
            <a:spAutoFit/>
          </a:bodyPr>
          <a:lstStyle/>
          <a:p>
            <a:r>
              <a:rPr lang="en-US" dirty="0" smtClean="0"/>
              <a:t>7:50 </a:t>
            </a:r>
            <a:r>
              <a:rPr lang="en-US" dirty="0"/>
              <a:t>pm – </a:t>
            </a:r>
            <a:r>
              <a:rPr lang="en-US" dirty="0" smtClean="0"/>
              <a:t>8:40 </a:t>
            </a:r>
            <a:r>
              <a:rPr lang="en-US" dirty="0"/>
              <a:t>pm</a:t>
            </a:r>
          </a:p>
        </p:txBody>
      </p:sp>
      <p:sp>
        <p:nvSpPr>
          <p:cNvPr id="12" name="Rectangle 11"/>
          <p:cNvSpPr/>
          <p:nvPr/>
        </p:nvSpPr>
        <p:spPr>
          <a:xfrm>
            <a:off x="8204447" y="1815986"/>
            <a:ext cx="2105063" cy="369332"/>
          </a:xfrm>
          <a:prstGeom prst="rect">
            <a:avLst/>
          </a:prstGeom>
        </p:spPr>
        <p:txBody>
          <a:bodyPr wrap="none">
            <a:spAutoFit/>
          </a:bodyPr>
          <a:lstStyle/>
          <a:p>
            <a:r>
              <a:rPr lang="en-US" dirty="0" smtClean="0"/>
              <a:t>8:50 </a:t>
            </a:r>
            <a:r>
              <a:rPr lang="en-US" dirty="0"/>
              <a:t>pm – 9:30 pm</a:t>
            </a:r>
          </a:p>
        </p:txBody>
      </p:sp>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232400"/>
            <a:ext cx="12192000" cy="1625600"/>
          </a:xfrm>
          <a:prstGeom prst="rect">
            <a:avLst/>
          </a:prstGeom>
        </p:spPr>
      </p:pic>
      <p:cxnSp>
        <p:nvCxnSpPr>
          <p:cNvPr id="14" name="Straight Connector 13"/>
          <p:cNvCxnSpPr/>
          <p:nvPr/>
        </p:nvCxnSpPr>
        <p:spPr>
          <a:xfrm>
            <a:off x="4058935" y="1484707"/>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200946" y="1476681"/>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36864" y="1488874"/>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86038" y="1476682"/>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715116" y="1634883"/>
            <a:ext cx="336445" cy="1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7270922" y="1634883"/>
            <a:ext cx="336445" cy="1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7800786" y="1645133"/>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4201558" y="1637651"/>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445288" y="1024888"/>
            <a:ext cx="1361270" cy="430887"/>
          </a:xfrm>
          <a:prstGeom prst="rect">
            <a:avLst/>
          </a:prstGeom>
        </p:spPr>
        <p:txBody>
          <a:bodyPr wrap="none">
            <a:spAutoFit/>
          </a:bodyPr>
          <a:lstStyle/>
          <a:p>
            <a:pPr algn="ctr"/>
            <a:r>
              <a:rPr lang="en-US" sz="1100" dirty="0" smtClean="0"/>
              <a:t>Break</a:t>
            </a:r>
          </a:p>
          <a:p>
            <a:pPr algn="ctr"/>
            <a:r>
              <a:rPr lang="en-US" sz="1100" dirty="0" smtClean="0"/>
              <a:t>7:40 </a:t>
            </a:r>
            <a:r>
              <a:rPr lang="en-US" sz="1100" dirty="0"/>
              <a:t>pm – </a:t>
            </a:r>
            <a:r>
              <a:rPr lang="en-US" sz="1100" dirty="0" smtClean="0"/>
              <a:t>7:50 </a:t>
            </a:r>
            <a:r>
              <a:rPr lang="en-US" sz="1100" dirty="0"/>
              <a:t>pm</a:t>
            </a:r>
          </a:p>
        </p:txBody>
      </p:sp>
      <p:sp>
        <p:nvSpPr>
          <p:cNvPr id="29" name="Rectangle 28"/>
          <p:cNvSpPr/>
          <p:nvPr/>
        </p:nvSpPr>
        <p:spPr>
          <a:xfrm>
            <a:off x="7105403" y="1052687"/>
            <a:ext cx="1361270" cy="430887"/>
          </a:xfrm>
          <a:prstGeom prst="rect">
            <a:avLst/>
          </a:prstGeom>
        </p:spPr>
        <p:txBody>
          <a:bodyPr wrap="none">
            <a:spAutoFit/>
          </a:bodyPr>
          <a:lstStyle/>
          <a:p>
            <a:pPr algn="ctr"/>
            <a:r>
              <a:rPr lang="en-US" sz="1100" dirty="0" smtClean="0"/>
              <a:t>Break</a:t>
            </a:r>
          </a:p>
          <a:p>
            <a:pPr algn="ctr"/>
            <a:r>
              <a:rPr lang="en-US" sz="1100" dirty="0" smtClean="0"/>
              <a:t>8:40 </a:t>
            </a:r>
            <a:r>
              <a:rPr lang="en-US" sz="1100" dirty="0"/>
              <a:t>pm – </a:t>
            </a:r>
            <a:r>
              <a:rPr lang="en-US" sz="1100" dirty="0" smtClean="0"/>
              <a:t>8:50 </a:t>
            </a:r>
            <a:r>
              <a:rPr lang="en-US" sz="1100" dirty="0"/>
              <a:t>pm</a:t>
            </a:r>
          </a:p>
        </p:txBody>
      </p:sp>
    </p:spTree>
    <p:extLst>
      <p:ext uri="{BB962C8B-B14F-4D97-AF65-F5344CB8AC3E}">
        <p14:creationId xmlns:p14="http://schemas.microsoft.com/office/powerpoint/2010/main" val="38478669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How to improve the performance</a:t>
            </a:r>
            <a:r>
              <a:rPr lang="en-US" dirty="0" smtClean="0">
                <a:effectLst/>
              </a:rPr>
              <a:t>?</a:t>
            </a:r>
            <a:endParaRPr lang="en-US" dirty="0"/>
          </a:p>
        </p:txBody>
      </p:sp>
      <p:sp>
        <p:nvSpPr>
          <p:cNvPr id="3" name="Content Placeholder 2"/>
          <p:cNvSpPr>
            <a:spLocks noGrp="1"/>
          </p:cNvSpPr>
          <p:nvPr>
            <p:ph idx="1"/>
          </p:nvPr>
        </p:nvSpPr>
        <p:spPr>
          <a:xfrm>
            <a:off x="913794" y="2096063"/>
            <a:ext cx="10724023" cy="4315128"/>
          </a:xfrm>
        </p:spPr>
        <p:txBody>
          <a:bodyPr>
            <a:normAutofit/>
          </a:bodyPr>
          <a:lstStyle/>
          <a:p>
            <a:r>
              <a:rPr lang="en-US" dirty="0">
                <a:effectLst/>
              </a:rPr>
              <a:t>There are various techniques involved in improving the performance of imbalanced datasets</a:t>
            </a:r>
            <a:r>
              <a:rPr lang="en-US" dirty="0" smtClean="0">
                <a:effectLst/>
              </a:rPr>
              <a:t>. Looking </a:t>
            </a:r>
            <a:r>
              <a:rPr lang="en-US" dirty="0">
                <a:effectLst/>
              </a:rPr>
              <a:t>at the </a:t>
            </a:r>
            <a:r>
              <a:rPr lang="en-US" dirty="0">
                <a:solidFill>
                  <a:srgbClr val="FFFF00"/>
                </a:solidFill>
                <a:effectLst/>
              </a:rPr>
              <a:t>confusion matrix</a:t>
            </a:r>
            <a:r>
              <a:rPr lang="en-US" dirty="0">
                <a:effectLst/>
              </a:rPr>
              <a:t> one can clearly see how the model is performing on classifying various classes</a:t>
            </a:r>
            <a:r>
              <a:rPr lang="en-US" dirty="0" smtClean="0">
                <a:effectLst/>
              </a:rPr>
              <a:t>.</a:t>
            </a:r>
          </a:p>
          <a:p>
            <a:r>
              <a:rPr lang="en-US" b="1" dirty="0">
                <a:effectLst/>
              </a:rPr>
              <a:t>Re-sampling Dataset</a:t>
            </a:r>
          </a:p>
          <a:p>
            <a:pPr marL="457200" lvl="1" indent="0">
              <a:buNone/>
            </a:pPr>
            <a:r>
              <a:rPr lang="en-US" dirty="0">
                <a:effectLst/>
              </a:rPr>
              <a:t>To make our dataset balanced there are two ways to do so:</a:t>
            </a:r>
          </a:p>
          <a:p>
            <a:pPr lvl="1"/>
            <a:r>
              <a:rPr lang="en-US" b="1" dirty="0">
                <a:effectLst/>
              </a:rPr>
              <a:t>Under-sampling:</a:t>
            </a:r>
            <a:r>
              <a:rPr lang="en-US" dirty="0">
                <a:effectLst/>
              </a:rPr>
              <a:t> Remove samples from over-represented classes ; use this if you have huge dataset</a:t>
            </a:r>
          </a:p>
          <a:p>
            <a:pPr lvl="1"/>
            <a:r>
              <a:rPr lang="en-US" b="1" dirty="0">
                <a:effectLst/>
              </a:rPr>
              <a:t>Over-sampling:</a:t>
            </a:r>
            <a:r>
              <a:rPr lang="en-US" dirty="0">
                <a:effectLst/>
              </a:rPr>
              <a:t> Add more samples from under-represented classes; use this if you have small dataset</a:t>
            </a:r>
          </a:p>
          <a:p>
            <a:endParaRPr lang="en-US" dirty="0"/>
          </a:p>
        </p:txBody>
      </p:sp>
    </p:spTree>
    <p:extLst>
      <p:ext uri="{BB962C8B-B14F-4D97-AF65-F5344CB8AC3E}">
        <p14:creationId xmlns:p14="http://schemas.microsoft.com/office/powerpoint/2010/main" val="15911215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Other ways to improve </a:t>
            </a:r>
            <a:r>
              <a:rPr lang="en-US" dirty="0">
                <a:effectLst/>
              </a:rPr>
              <a:t>the performance?</a:t>
            </a:r>
            <a:endParaRPr lang="en-US" dirty="0"/>
          </a:p>
        </p:txBody>
      </p:sp>
      <p:sp>
        <p:nvSpPr>
          <p:cNvPr id="3" name="Content Placeholder 2"/>
          <p:cNvSpPr>
            <a:spLocks noGrp="1"/>
          </p:cNvSpPr>
          <p:nvPr>
            <p:ph idx="1"/>
          </p:nvPr>
        </p:nvSpPr>
        <p:spPr/>
        <p:txBody>
          <a:bodyPr/>
          <a:lstStyle/>
          <a:p>
            <a:r>
              <a:rPr lang="en-US" b="1" dirty="0">
                <a:effectLst/>
              </a:rPr>
              <a:t>SMOTE (Synthetic Minority Over-sampling Technique)</a:t>
            </a:r>
          </a:p>
          <a:p>
            <a:pPr lvl="1"/>
            <a:r>
              <a:rPr lang="en-US" dirty="0">
                <a:effectLst/>
              </a:rPr>
              <a:t>SMOTE is an over-sampling method. It creates synthetic samples of the minority class. We use </a:t>
            </a:r>
            <a:r>
              <a:rPr lang="en-US" b="1" i="1" dirty="0" err="1">
                <a:effectLst/>
                <a:hlinkClick r:id="rId2"/>
              </a:rPr>
              <a:t>imblearn</a:t>
            </a:r>
            <a:r>
              <a:rPr lang="en-US" b="1" i="1" dirty="0">
                <a:effectLst/>
                <a:hlinkClick r:id="rId2"/>
              </a:rPr>
              <a:t> </a:t>
            </a:r>
            <a:r>
              <a:rPr lang="en-US" dirty="0">
                <a:effectLst/>
              </a:rPr>
              <a:t>python package to over-sample the minority classes .</a:t>
            </a:r>
          </a:p>
          <a:p>
            <a:r>
              <a:rPr lang="en-US" b="1" dirty="0">
                <a:effectLst/>
              </a:rPr>
              <a:t>Precision-Recall Curves</a:t>
            </a:r>
          </a:p>
          <a:p>
            <a:pPr lvl="1"/>
            <a:r>
              <a:rPr lang="en-US" dirty="0">
                <a:effectLst/>
              </a:rPr>
              <a:t>Precision-Recall is a useful measure of success of prediction when the classes are very imbalanced. </a:t>
            </a:r>
            <a:r>
              <a:rPr lang="en-US" b="1" dirty="0">
                <a:effectLst/>
              </a:rPr>
              <a:t>Precision</a:t>
            </a:r>
            <a:r>
              <a:rPr lang="en-US" dirty="0">
                <a:effectLst/>
              </a:rPr>
              <a:t> is a measure of the </a:t>
            </a:r>
            <a:r>
              <a:rPr lang="en-US" i="1" dirty="0">
                <a:effectLst/>
              </a:rPr>
              <a:t>ability of a classification model to identify only the relevant data points,</a:t>
            </a:r>
            <a:r>
              <a:rPr lang="en-US" dirty="0">
                <a:effectLst/>
              </a:rPr>
              <a:t> while </a:t>
            </a:r>
            <a:r>
              <a:rPr lang="en-US" b="1" i="1" dirty="0">
                <a:effectLst/>
              </a:rPr>
              <a:t>recall </a:t>
            </a:r>
            <a:r>
              <a:rPr lang="en-US" i="1" dirty="0">
                <a:effectLst/>
              </a:rPr>
              <a:t>i</a:t>
            </a:r>
            <a:r>
              <a:rPr lang="en-US" dirty="0">
                <a:effectLst/>
              </a:rPr>
              <a:t>s a measure of the</a:t>
            </a:r>
            <a:r>
              <a:rPr lang="en-US" i="1" dirty="0">
                <a:effectLst/>
              </a:rPr>
              <a:t> ability of a model to find all the relevant cases within a dataset</a:t>
            </a:r>
            <a:r>
              <a:rPr lang="en-US" dirty="0">
                <a:effectLst/>
              </a:rPr>
              <a:t>.</a:t>
            </a:r>
          </a:p>
          <a:p>
            <a:endParaRPr lang="en-US" dirty="0"/>
          </a:p>
        </p:txBody>
      </p:sp>
      <p:sp>
        <p:nvSpPr>
          <p:cNvPr id="4" name="Rectangle 3"/>
          <p:cNvSpPr/>
          <p:nvPr/>
        </p:nvSpPr>
        <p:spPr>
          <a:xfrm>
            <a:off x="263236" y="5820443"/>
            <a:ext cx="11249891" cy="307777"/>
          </a:xfrm>
          <a:prstGeom prst="rect">
            <a:avLst/>
          </a:prstGeom>
        </p:spPr>
        <p:txBody>
          <a:bodyPr wrap="square">
            <a:spAutoFit/>
          </a:bodyPr>
          <a:lstStyle/>
          <a:p>
            <a:r>
              <a:rPr lang="en-US" sz="1400" dirty="0">
                <a:hlinkClick r:id="rId3"/>
              </a:rPr>
              <a:t>https://towardsdatascience.com/machine-learning-multiclass-classification-with-imbalanced-data-set-29f6a177c1a</a:t>
            </a:r>
            <a:endParaRPr lang="en-US" sz="1400" dirty="0"/>
          </a:p>
        </p:txBody>
      </p:sp>
      <p:sp>
        <p:nvSpPr>
          <p:cNvPr id="5" name="Rectangle 4"/>
          <p:cNvSpPr/>
          <p:nvPr/>
        </p:nvSpPr>
        <p:spPr>
          <a:xfrm>
            <a:off x="263236" y="6114365"/>
            <a:ext cx="11452384" cy="307777"/>
          </a:xfrm>
          <a:prstGeom prst="rect">
            <a:avLst/>
          </a:prstGeom>
        </p:spPr>
        <p:txBody>
          <a:bodyPr wrap="square">
            <a:spAutoFit/>
          </a:bodyPr>
          <a:lstStyle/>
          <a:p>
            <a:r>
              <a:rPr lang="en-US" sz="1400" dirty="0">
                <a:hlinkClick r:id="rId4"/>
              </a:rPr>
              <a:t>https://github.com/javaidnabi31/Multi-class-with-imbalanced-dataset-classification/blob/master/20-news-group-classification.ipynb</a:t>
            </a:r>
            <a:endParaRPr lang="en-US" sz="1400" dirty="0"/>
          </a:p>
        </p:txBody>
      </p:sp>
    </p:spTree>
    <p:extLst>
      <p:ext uri="{BB962C8B-B14F-4D97-AF65-F5344CB8AC3E}">
        <p14:creationId xmlns:p14="http://schemas.microsoft.com/office/powerpoint/2010/main" val="29748764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a:t>
            </a:r>
            <a:endParaRPr lang="en-US" dirty="0"/>
          </a:p>
        </p:txBody>
      </p:sp>
      <p:sp>
        <p:nvSpPr>
          <p:cNvPr id="3" name="Content Placeholder 2"/>
          <p:cNvSpPr>
            <a:spLocks noGrp="1"/>
          </p:cNvSpPr>
          <p:nvPr>
            <p:ph idx="1"/>
          </p:nvPr>
        </p:nvSpPr>
        <p:spPr>
          <a:xfrm>
            <a:off x="5507181" y="2096064"/>
            <a:ext cx="6400801" cy="4429427"/>
          </a:xfrm>
        </p:spPr>
        <p:txBody>
          <a:bodyPr>
            <a:normAutofit lnSpcReduction="10000"/>
          </a:bodyPr>
          <a:lstStyle/>
          <a:p>
            <a:r>
              <a:rPr lang="en-US" smtClean="0"/>
              <a:t>Regression helps in predicting the future by estimating the relationship between variables. Regression returns not a category (a discrete value) but a continuous output variable.</a:t>
            </a:r>
          </a:p>
          <a:p>
            <a:r>
              <a:rPr lang="en-US" smtClean="0">
                <a:effectLst/>
              </a:rPr>
              <a:t>It performs a </a:t>
            </a:r>
            <a:r>
              <a:rPr lang="en-US" b="1" smtClean="0">
                <a:effectLst/>
              </a:rPr>
              <a:t>regression task</a:t>
            </a:r>
            <a:r>
              <a:rPr lang="en-US" smtClean="0">
                <a:effectLst/>
              </a:rPr>
              <a:t>. Regression models a target prediction value based on independent variables. It is mostly used for finding out the relationship between variables and forecasting. Different regression models differ based on – the kind of relationship between dependent and independent variables, they are considering and the number of independent variables being used.</a:t>
            </a:r>
            <a:endParaRPr lang="en-US" dirty="0"/>
          </a:p>
        </p:txBody>
      </p:sp>
      <p:pic>
        <p:nvPicPr>
          <p:cNvPr id="2050" name="Picture 2" descr="https://media.geeksforgeeks.org/wp-content/uploads/linear-regression-pl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81" y="1935921"/>
            <a:ext cx="5448300" cy="3619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9264" y="5715564"/>
            <a:ext cx="6096000" cy="646331"/>
          </a:xfrm>
          <a:prstGeom prst="rect">
            <a:avLst/>
          </a:prstGeom>
        </p:spPr>
        <p:txBody>
          <a:bodyPr>
            <a:spAutoFit/>
          </a:bodyPr>
          <a:lstStyle/>
          <a:p>
            <a:r>
              <a:rPr lang="en-US" dirty="0">
                <a:hlinkClick r:id="rId3"/>
              </a:rPr>
              <a:t>https://www.geeksforgeeks.org/ml-linear-regression/</a:t>
            </a:r>
            <a:endParaRPr lang="en-US" dirty="0"/>
          </a:p>
        </p:txBody>
      </p:sp>
    </p:spTree>
    <p:extLst>
      <p:ext uri="{BB962C8B-B14F-4D97-AF65-F5344CB8AC3E}">
        <p14:creationId xmlns:p14="http://schemas.microsoft.com/office/powerpoint/2010/main" val="22313627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362" y="205410"/>
            <a:ext cx="5839691" cy="3784909"/>
          </a:xfrm>
        </p:spPr>
        <p:txBody>
          <a:bodyPr>
            <a:normAutofit/>
          </a:bodyPr>
          <a:lstStyle/>
          <a:p>
            <a:r>
              <a:rPr lang="en-US" dirty="0">
                <a:effectLst/>
              </a:rPr>
              <a:t>Linear regression performs the task to predict a dependent variable value (y) based on a given independent variable (x). So, this regression technique finds out a linear relationship between x (input) and y(output). Hence, the name is Linear Regression.</a:t>
            </a:r>
            <a:r>
              <a:rPr lang="en-US" dirty="0"/>
              <a:t/>
            </a:r>
            <a:br>
              <a:rPr lang="en-US" dirty="0"/>
            </a:br>
            <a:r>
              <a:rPr lang="en-US" dirty="0">
                <a:effectLst/>
              </a:rPr>
              <a:t>In the figure above, X (input) is the work experience and Y (output) is the salary of a person. The regression line is the best fit line for our model.</a:t>
            </a:r>
            <a:endParaRPr lang="en-US" dirty="0"/>
          </a:p>
        </p:txBody>
      </p:sp>
      <p:pic>
        <p:nvPicPr>
          <p:cNvPr id="3074" name="Picture 2" descr="https://media.geeksforgeeks.org/wp-content/uploads/linear-regression-plo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461" y="3550150"/>
            <a:ext cx="4771370" cy="31697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75713" y="6088214"/>
            <a:ext cx="3283271" cy="369332"/>
          </a:xfrm>
          <a:prstGeom prst="rect">
            <a:avLst/>
          </a:prstGeom>
          <a:noFill/>
        </p:spPr>
        <p:txBody>
          <a:bodyPr wrap="none" rtlCol="0">
            <a:spAutoFit/>
          </a:bodyPr>
          <a:lstStyle/>
          <a:p>
            <a:r>
              <a:rPr lang="en-US" dirty="0" smtClean="0"/>
              <a:t>Input (X): Work Experience</a:t>
            </a:r>
            <a:endParaRPr lang="en-US" dirty="0"/>
          </a:p>
        </p:txBody>
      </p:sp>
      <p:sp>
        <p:nvSpPr>
          <p:cNvPr id="7" name="TextBox 6"/>
          <p:cNvSpPr txBox="1"/>
          <p:nvPr/>
        </p:nvSpPr>
        <p:spPr>
          <a:xfrm rot="16200000">
            <a:off x="-1321606" y="4269927"/>
            <a:ext cx="3650358" cy="369332"/>
          </a:xfrm>
          <a:prstGeom prst="rect">
            <a:avLst/>
          </a:prstGeom>
          <a:noFill/>
        </p:spPr>
        <p:txBody>
          <a:bodyPr wrap="none" rtlCol="0">
            <a:spAutoFit/>
          </a:bodyPr>
          <a:lstStyle/>
          <a:p>
            <a:r>
              <a:rPr lang="en-US" dirty="0" smtClean="0"/>
              <a:t>Output (Y): Salary of a person</a:t>
            </a:r>
            <a:endParaRPr lang="en-US" dirty="0"/>
          </a:p>
        </p:txBody>
      </p:sp>
      <p:graphicFrame>
        <p:nvGraphicFramePr>
          <p:cNvPr id="8" name="Content Placeholder 6"/>
          <p:cNvGraphicFramePr>
            <a:graphicFrameLocks/>
          </p:cNvGraphicFramePr>
          <p:nvPr>
            <p:extLst>
              <p:ext uri="{D42A27DB-BD31-4B8C-83A1-F6EECF244321}">
                <p14:modId xmlns:p14="http://schemas.microsoft.com/office/powerpoint/2010/main" val="4077137160"/>
              </p:ext>
            </p:extLst>
          </p:nvPr>
        </p:nvGraphicFramePr>
        <p:xfrm>
          <a:off x="6624988" y="2111439"/>
          <a:ext cx="5049534" cy="2763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a:off x="6548557" y="4925759"/>
            <a:ext cx="4740400" cy="646331"/>
          </a:xfrm>
          <a:prstGeom prst="rect">
            <a:avLst/>
          </a:prstGeom>
          <a:noFill/>
        </p:spPr>
        <p:txBody>
          <a:bodyPr wrap="none" rtlCol="0">
            <a:spAutoFit/>
          </a:bodyPr>
          <a:lstStyle/>
          <a:p>
            <a:r>
              <a:rPr lang="en-US" dirty="0" smtClean="0"/>
              <a:t>Use data and the output to derive your</a:t>
            </a:r>
          </a:p>
          <a:p>
            <a:r>
              <a:rPr lang="en-US" dirty="0" smtClean="0"/>
              <a:t> program (known as the model</a:t>
            </a:r>
            <a:endParaRPr lang="en-US" dirty="0"/>
          </a:p>
        </p:txBody>
      </p:sp>
      <p:sp>
        <p:nvSpPr>
          <p:cNvPr id="4" name="TextBox 3"/>
          <p:cNvSpPr txBox="1"/>
          <p:nvPr/>
        </p:nvSpPr>
        <p:spPr>
          <a:xfrm>
            <a:off x="6696434" y="5781369"/>
            <a:ext cx="2256259" cy="646331"/>
          </a:xfrm>
          <a:prstGeom prst="rect">
            <a:avLst/>
          </a:prstGeom>
          <a:noFill/>
        </p:spPr>
        <p:txBody>
          <a:bodyPr wrap="none" rtlCol="0">
            <a:spAutoFit/>
          </a:bodyPr>
          <a:lstStyle/>
          <a:p>
            <a:r>
              <a:rPr lang="en-US" dirty="0" smtClean="0"/>
              <a:t>X: number of rooms</a:t>
            </a:r>
          </a:p>
          <a:p>
            <a:r>
              <a:rPr lang="en-US" dirty="0" smtClean="0"/>
              <a:t>Y: price of house</a:t>
            </a:r>
            <a:endParaRPr lang="en-US" dirty="0"/>
          </a:p>
        </p:txBody>
      </p:sp>
      <p:sp>
        <p:nvSpPr>
          <p:cNvPr id="2" name="Title 1"/>
          <p:cNvSpPr>
            <a:spLocks noGrp="1"/>
          </p:cNvSpPr>
          <p:nvPr>
            <p:ph type="title"/>
          </p:nvPr>
        </p:nvSpPr>
        <p:spPr>
          <a:xfrm>
            <a:off x="8260284" y="2559967"/>
            <a:ext cx="2319937" cy="1246245"/>
          </a:xfrm>
        </p:spPr>
        <p:txBody>
          <a:bodyPr>
            <a:noAutofit/>
          </a:bodyPr>
          <a:lstStyle/>
          <a:p>
            <a:r>
              <a:rPr lang="en-US" sz="1200" dirty="0" smtClean="0"/>
              <a:t>ML | </a:t>
            </a:r>
            <a:r>
              <a:rPr lang="en-US" sz="1200" b="0" dirty="0">
                <a:effectLst/>
              </a:rPr>
              <a:t>Linear </a:t>
            </a:r>
            <a:r>
              <a:rPr lang="en-US" sz="1200" b="0" dirty="0" smtClean="0">
                <a:effectLst/>
              </a:rPr>
              <a:t>Regression</a:t>
            </a:r>
            <a:endParaRPr lang="en-US" sz="1200" dirty="0"/>
          </a:p>
        </p:txBody>
      </p:sp>
    </p:spTree>
    <p:extLst>
      <p:ext uri="{BB962C8B-B14F-4D97-AF65-F5344CB8AC3E}">
        <p14:creationId xmlns:p14="http://schemas.microsoft.com/office/powerpoint/2010/main" val="12306727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530" y="75688"/>
            <a:ext cx="10353761" cy="1326321"/>
          </a:xfrm>
        </p:spPr>
        <p:txBody>
          <a:bodyPr/>
          <a:lstStyle/>
          <a:p>
            <a:r>
              <a:rPr lang="en-US" dirty="0" smtClean="0"/>
              <a:t>clustering</a:t>
            </a:r>
            <a:endParaRPr lang="en-US" dirty="0"/>
          </a:p>
        </p:txBody>
      </p:sp>
      <p:sp>
        <p:nvSpPr>
          <p:cNvPr id="3" name="Content Placeholder 2"/>
          <p:cNvSpPr>
            <a:spLocks noGrp="1"/>
          </p:cNvSpPr>
          <p:nvPr>
            <p:ph idx="1"/>
          </p:nvPr>
        </p:nvSpPr>
        <p:spPr>
          <a:xfrm>
            <a:off x="6405705" y="2117235"/>
            <a:ext cx="4861851" cy="3608155"/>
          </a:xfrm>
        </p:spPr>
        <p:txBody>
          <a:bodyPr>
            <a:normAutofit lnSpcReduction="10000"/>
          </a:bodyPr>
          <a:lstStyle/>
          <a:p>
            <a:r>
              <a:rPr lang="en-US" b="1" dirty="0">
                <a:effectLst/>
              </a:rPr>
              <a:t>Clustering</a:t>
            </a:r>
            <a:r>
              <a:rPr lang="en-US" dirty="0">
                <a:effectLst/>
              </a:rPr>
              <a:t> is the task of dividing the population or data points into a number of groups such that data points in the same groups are more similar to other data points in the same group and dissimilar to the data points in other groups. It is basically a collection of objects on the basis of similarity and dissimilarity between them.</a:t>
            </a:r>
            <a:endParaRPr lang="en-US" dirty="0"/>
          </a:p>
        </p:txBody>
      </p:sp>
      <p:sp>
        <p:nvSpPr>
          <p:cNvPr id="4" name="Rectangle 3"/>
          <p:cNvSpPr/>
          <p:nvPr/>
        </p:nvSpPr>
        <p:spPr>
          <a:xfrm>
            <a:off x="358173" y="769161"/>
            <a:ext cx="5527125" cy="5490490"/>
          </a:xfrm>
          <a:prstGeom prst="rect">
            <a:avLst/>
          </a:prstGeom>
          <a:blipFill>
            <a:blip r:embed="rId2">
              <a:extLst>
                <a:ext uri="{28A0092B-C50C-407E-A947-70E740481C1C}">
                  <a14:useLocalDpi xmlns:a14="http://schemas.microsoft.com/office/drawing/2010/main" val="0"/>
                </a:ext>
              </a:extLst>
            </a:blip>
            <a:srcRect/>
            <a:stretch>
              <a:fillRect l="-23000" r="-2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Rectangle 4"/>
          <p:cNvSpPr/>
          <p:nvPr/>
        </p:nvSpPr>
        <p:spPr>
          <a:xfrm>
            <a:off x="309705" y="6389362"/>
            <a:ext cx="6096000" cy="307777"/>
          </a:xfrm>
          <a:prstGeom prst="rect">
            <a:avLst/>
          </a:prstGeom>
        </p:spPr>
        <p:txBody>
          <a:bodyPr>
            <a:spAutoFit/>
          </a:bodyPr>
          <a:lstStyle/>
          <a:p>
            <a:r>
              <a:rPr lang="en-US" sz="1400" dirty="0">
                <a:hlinkClick r:id="rId3"/>
              </a:rPr>
              <a:t>https://www.geeksforgeeks.org/clustering-in-machine-learning/</a:t>
            </a:r>
            <a:endParaRPr lang="en-US" sz="1400" dirty="0"/>
          </a:p>
        </p:txBody>
      </p:sp>
    </p:spTree>
    <p:extLst>
      <p:ext uri="{BB962C8B-B14F-4D97-AF65-F5344CB8AC3E}">
        <p14:creationId xmlns:p14="http://schemas.microsoft.com/office/powerpoint/2010/main" val="39761562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machine learning algorithms</a:t>
            </a:r>
            <a:endParaRPr lang="en-US" dirty="0"/>
          </a:p>
        </p:txBody>
      </p:sp>
      <p:sp>
        <p:nvSpPr>
          <p:cNvPr id="4" name="Content Placeholder 3"/>
          <p:cNvSpPr>
            <a:spLocks noGrp="1"/>
          </p:cNvSpPr>
          <p:nvPr>
            <p:ph sz="half" idx="1"/>
          </p:nvPr>
        </p:nvSpPr>
        <p:spPr/>
        <p:txBody>
          <a:bodyPr/>
          <a:lstStyle/>
          <a:p>
            <a:r>
              <a:rPr lang="en-US" dirty="0" smtClean="0"/>
              <a:t>Supervised Learning Algorithms</a:t>
            </a:r>
          </a:p>
          <a:p>
            <a:pPr lvl="1"/>
            <a:r>
              <a:rPr lang="en-US" dirty="0" smtClean="0"/>
              <a:t>Are trained with labeled data. Data composed of examples of the desired answers. Using the label, unlabeled data can be predicted to obtain a new label. </a:t>
            </a:r>
            <a:endParaRPr lang="en-US" dirty="0"/>
          </a:p>
        </p:txBody>
      </p:sp>
      <p:sp>
        <p:nvSpPr>
          <p:cNvPr id="5" name="Content Placeholder 4"/>
          <p:cNvSpPr>
            <a:spLocks noGrp="1"/>
          </p:cNvSpPr>
          <p:nvPr>
            <p:ph sz="half" idx="2"/>
          </p:nvPr>
        </p:nvSpPr>
        <p:spPr/>
        <p:txBody>
          <a:bodyPr/>
          <a:lstStyle/>
          <a:p>
            <a:r>
              <a:rPr lang="en-US" dirty="0" smtClean="0"/>
              <a:t>Unsupervised Learning Algorithms</a:t>
            </a:r>
            <a:endParaRPr lang="en-US" dirty="0"/>
          </a:p>
          <a:p>
            <a:pPr lvl="1"/>
            <a:r>
              <a:rPr lang="en-US" dirty="0" smtClean="0"/>
              <a:t>Are used on data with no labels, and the goal is to find relationships in the data.</a:t>
            </a:r>
            <a:endParaRPr lang="en-US" dirty="0"/>
          </a:p>
        </p:txBody>
      </p:sp>
    </p:spTree>
    <p:extLst>
      <p:ext uri="{BB962C8B-B14F-4D97-AF65-F5344CB8AC3E}">
        <p14:creationId xmlns:p14="http://schemas.microsoft.com/office/powerpoint/2010/main" val="39681187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machine learning algorithms</a:t>
            </a:r>
            <a:endParaRPr lang="en-US" dirty="0"/>
          </a:p>
        </p:txBody>
      </p:sp>
      <p:sp>
        <p:nvSpPr>
          <p:cNvPr id="4" name="Content Placeholder 3"/>
          <p:cNvSpPr>
            <a:spLocks noGrp="1"/>
          </p:cNvSpPr>
          <p:nvPr>
            <p:ph sz="half" idx="1"/>
          </p:nvPr>
        </p:nvSpPr>
        <p:spPr/>
        <p:txBody>
          <a:bodyPr/>
          <a:lstStyle/>
          <a:p>
            <a:r>
              <a:rPr lang="en-US" b="1" dirty="0" smtClean="0"/>
              <a:t>Supervised Learning Algorithms</a:t>
            </a:r>
          </a:p>
          <a:p>
            <a:pPr lvl="1"/>
            <a:r>
              <a:rPr lang="en-US" dirty="0" smtClean="0"/>
              <a:t>Are trained with labeled data. Data composed of examples of the desired answers. Using the label, unlabeled data can be predicted to obtain a new label. </a:t>
            </a:r>
            <a:endParaRPr lang="en-US" dirty="0"/>
          </a:p>
        </p:txBody>
      </p:sp>
      <p:sp>
        <p:nvSpPr>
          <p:cNvPr id="5" name="Content Placeholder 4"/>
          <p:cNvSpPr>
            <a:spLocks noGrp="1"/>
          </p:cNvSpPr>
          <p:nvPr>
            <p:ph sz="half" idx="2"/>
          </p:nvPr>
        </p:nvSpPr>
        <p:spPr>
          <a:xfrm>
            <a:off x="6173403" y="2088319"/>
            <a:ext cx="5474806" cy="3702881"/>
          </a:xfrm>
        </p:spPr>
        <p:txBody>
          <a:bodyPr/>
          <a:lstStyle/>
          <a:p>
            <a:r>
              <a:rPr lang="en-US" b="1" dirty="0" smtClean="0"/>
              <a:t>Unsupervised Learning Algorithms</a:t>
            </a:r>
            <a:endParaRPr lang="en-US" b="1" dirty="0"/>
          </a:p>
          <a:p>
            <a:pPr lvl="1"/>
            <a:r>
              <a:rPr lang="en-US" dirty="0" smtClean="0"/>
              <a:t>Are used on data with no labels, and the goal is to find relationships in the data.</a:t>
            </a:r>
            <a:endParaRPr lang="en-US" dirty="0"/>
          </a:p>
        </p:txBody>
      </p:sp>
    </p:spTree>
    <p:extLst>
      <p:ext uri="{BB962C8B-B14F-4D97-AF65-F5344CB8AC3E}">
        <p14:creationId xmlns:p14="http://schemas.microsoft.com/office/powerpoint/2010/main" val="29948119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effectLst/>
              </a:rPr>
              <a:t>Supervised and Unsupervised </a:t>
            </a:r>
            <a:r>
              <a:rPr lang="en-US" b="0" dirty="0" smtClean="0">
                <a:effectLst/>
              </a:rPr>
              <a:t>learning</a:t>
            </a:r>
            <a:endParaRPr lang="en-US" dirty="0"/>
          </a:p>
        </p:txBody>
      </p:sp>
      <p:sp>
        <p:nvSpPr>
          <p:cNvPr id="3" name="Content Placeholder 2"/>
          <p:cNvSpPr>
            <a:spLocks noGrp="1"/>
          </p:cNvSpPr>
          <p:nvPr>
            <p:ph sz="half" idx="1"/>
          </p:nvPr>
        </p:nvSpPr>
        <p:spPr>
          <a:xfrm>
            <a:off x="913795" y="2088319"/>
            <a:ext cx="4915505" cy="4769681"/>
          </a:xfrm>
        </p:spPr>
        <p:txBody>
          <a:bodyPr>
            <a:normAutofit fontScale="85000" lnSpcReduction="20000"/>
          </a:bodyPr>
          <a:lstStyle/>
          <a:p>
            <a:r>
              <a:rPr lang="en-US" dirty="0">
                <a:effectLst/>
              </a:rPr>
              <a:t>Supervised learning is the Data mining task of inferring a function from </a:t>
            </a:r>
            <a:r>
              <a:rPr lang="en-US" b="1" dirty="0">
                <a:effectLst/>
              </a:rPr>
              <a:t>labeled training </a:t>
            </a:r>
            <a:r>
              <a:rPr lang="en-US" b="1" dirty="0" smtClean="0">
                <a:effectLst/>
              </a:rPr>
              <a:t>data. The</a:t>
            </a:r>
            <a:r>
              <a:rPr lang="en-US" dirty="0" smtClean="0">
                <a:effectLst/>
              </a:rPr>
              <a:t> </a:t>
            </a:r>
            <a:r>
              <a:rPr lang="en-US" dirty="0">
                <a:effectLst/>
              </a:rPr>
              <a:t>training data consist of a set of training examples. In supervised learning, </a:t>
            </a:r>
            <a:r>
              <a:rPr lang="en-US" dirty="0">
                <a:solidFill>
                  <a:srgbClr val="FFFF00"/>
                </a:solidFill>
                <a:effectLst/>
              </a:rPr>
              <a:t>each example is a pair consisting of an input object (typically a vector) and a desired output value</a:t>
            </a:r>
            <a:r>
              <a:rPr lang="en-US" dirty="0">
                <a:effectLst/>
              </a:rPr>
              <a:t> (also called the </a:t>
            </a:r>
            <a:r>
              <a:rPr lang="en-US" b="1" dirty="0">
                <a:effectLst/>
              </a:rPr>
              <a:t>supervisory signal</a:t>
            </a:r>
            <a:r>
              <a:rPr lang="en-US" dirty="0">
                <a:effectLst/>
              </a:rPr>
              <a:t>). A </a:t>
            </a:r>
            <a:r>
              <a:rPr lang="en-US" b="1" dirty="0">
                <a:effectLst/>
              </a:rPr>
              <a:t>supervised learning algorithm</a:t>
            </a:r>
            <a:r>
              <a:rPr lang="en-US" dirty="0">
                <a:effectLst/>
              </a:rPr>
              <a:t> analyzes the training data and </a:t>
            </a:r>
            <a:r>
              <a:rPr lang="en-US" dirty="0">
                <a:solidFill>
                  <a:srgbClr val="FFFF00"/>
                </a:solidFill>
                <a:effectLst/>
              </a:rPr>
              <a:t>produces an inferred function, which can be used for mapping new examples</a:t>
            </a:r>
            <a:r>
              <a:rPr lang="en-US" dirty="0">
                <a:effectLst/>
              </a:rPr>
              <a:t>. An optimal scenario will allow for the algorithm to correctly determine the class labels for</a:t>
            </a:r>
            <a:r>
              <a:rPr lang="en-US" b="1" dirty="0">
                <a:effectLst/>
              </a:rPr>
              <a:t> unseen instances</a:t>
            </a:r>
            <a:r>
              <a:rPr lang="en-US" dirty="0">
                <a:effectLst/>
              </a:rPr>
              <a:t>. This requires the learning algorithm to generalize from the training data to unseen situations in a “reasonable” way.</a:t>
            </a:r>
            <a:endParaRPr lang="en-US" dirty="0"/>
          </a:p>
        </p:txBody>
      </p:sp>
      <p:sp>
        <p:nvSpPr>
          <p:cNvPr id="4" name="Content Placeholder 3"/>
          <p:cNvSpPr>
            <a:spLocks noGrp="1"/>
          </p:cNvSpPr>
          <p:nvPr>
            <p:ph sz="half" idx="2"/>
          </p:nvPr>
        </p:nvSpPr>
        <p:spPr>
          <a:xfrm>
            <a:off x="6173402" y="2088319"/>
            <a:ext cx="5094154" cy="4582645"/>
          </a:xfrm>
        </p:spPr>
        <p:txBody>
          <a:bodyPr>
            <a:normAutofit fontScale="85000" lnSpcReduction="20000"/>
          </a:bodyPr>
          <a:lstStyle/>
          <a:p>
            <a:r>
              <a:rPr lang="en-US" b="1" dirty="0" smtClean="0">
                <a:effectLst/>
              </a:rPr>
              <a:t>Unsupervised </a:t>
            </a:r>
            <a:r>
              <a:rPr lang="en-US" b="1" dirty="0">
                <a:effectLst/>
              </a:rPr>
              <a:t>Learning</a:t>
            </a:r>
            <a:endParaRPr lang="en-US" dirty="0" smtClean="0">
              <a:effectLst/>
            </a:endParaRPr>
          </a:p>
          <a:p>
            <a:r>
              <a:rPr lang="en-US" dirty="0" smtClean="0">
                <a:effectLst/>
              </a:rPr>
              <a:t>In </a:t>
            </a:r>
            <a:r>
              <a:rPr lang="en-US" dirty="0">
                <a:effectLst/>
              </a:rPr>
              <a:t>Data mining, the problem of </a:t>
            </a:r>
            <a:r>
              <a:rPr lang="en-US" b="1" dirty="0">
                <a:effectLst/>
              </a:rPr>
              <a:t>unsupervised learning</a:t>
            </a:r>
            <a:r>
              <a:rPr lang="en-US" dirty="0">
                <a:effectLst/>
              </a:rPr>
              <a:t>  is that of trying to find hidden structure in unlabeled data. Since the examples given to the learner are unlabeled, there is no error or reward signal to evaluate a potential solution.</a:t>
            </a:r>
            <a:endParaRPr lang="en-US" dirty="0"/>
          </a:p>
        </p:txBody>
      </p:sp>
      <p:sp>
        <p:nvSpPr>
          <p:cNvPr id="5" name="Rectangle 4"/>
          <p:cNvSpPr/>
          <p:nvPr/>
        </p:nvSpPr>
        <p:spPr>
          <a:xfrm>
            <a:off x="5936673" y="6024633"/>
            <a:ext cx="6096000" cy="646331"/>
          </a:xfrm>
          <a:prstGeom prst="rect">
            <a:avLst/>
          </a:prstGeom>
        </p:spPr>
        <p:txBody>
          <a:bodyPr>
            <a:spAutoFit/>
          </a:bodyPr>
          <a:lstStyle/>
          <a:p>
            <a:r>
              <a:rPr lang="en-US" dirty="0">
                <a:hlinkClick r:id="rId2"/>
              </a:rPr>
              <a:t>https://dataaspirant.wordpress.com/2014/09/19/supervised-and-unsupervised-learning/</a:t>
            </a:r>
            <a:endParaRPr lang="en-US" dirty="0"/>
          </a:p>
        </p:txBody>
      </p:sp>
    </p:spTree>
    <p:extLst>
      <p:ext uri="{BB962C8B-B14F-4D97-AF65-F5344CB8AC3E}">
        <p14:creationId xmlns:p14="http://schemas.microsoft.com/office/powerpoint/2010/main" val="3866707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learn supervised  and unsupervised learning with an real life example</a:t>
            </a:r>
            <a:endParaRPr lang="en-US" dirty="0"/>
          </a:p>
        </p:txBody>
      </p:sp>
      <p:sp>
        <p:nvSpPr>
          <p:cNvPr id="4" name="Content Placeholder 3"/>
          <p:cNvSpPr>
            <a:spLocks noGrp="1"/>
          </p:cNvSpPr>
          <p:nvPr>
            <p:ph sz="half" idx="2"/>
          </p:nvPr>
        </p:nvSpPr>
        <p:spPr>
          <a:xfrm>
            <a:off x="6090276" y="2528759"/>
            <a:ext cx="5094154" cy="3702881"/>
          </a:xfrm>
        </p:spPr>
        <p:txBody>
          <a:bodyPr>
            <a:normAutofit lnSpcReduction="10000"/>
          </a:bodyPr>
          <a:lstStyle/>
          <a:p>
            <a:r>
              <a:rPr lang="en-US" dirty="0">
                <a:effectLst/>
              </a:rPr>
              <a:t>Suppose you have a basket and it is </a:t>
            </a:r>
            <a:r>
              <a:rPr lang="en-US" dirty="0" smtClean="0">
                <a:effectLst/>
              </a:rPr>
              <a:t>filled </a:t>
            </a:r>
            <a:r>
              <a:rPr lang="en-US" dirty="0">
                <a:effectLst/>
              </a:rPr>
              <a:t>with different kinds of fruits.</a:t>
            </a:r>
          </a:p>
          <a:p>
            <a:r>
              <a:rPr lang="en-US" dirty="0">
                <a:effectLst/>
              </a:rPr>
              <a:t>Your task is to arrange them as groups.</a:t>
            </a:r>
          </a:p>
          <a:p>
            <a:r>
              <a:rPr lang="en-US" dirty="0">
                <a:effectLst/>
              </a:rPr>
              <a:t>For understanding let me clear the names of the fruits in our basket.</a:t>
            </a:r>
          </a:p>
          <a:p>
            <a:pPr lvl="1"/>
            <a:r>
              <a:rPr lang="en-US" b="1" dirty="0" smtClean="0">
                <a:effectLst/>
              </a:rPr>
              <a:t>APPLE</a:t>
            </a:r>
          </a:p>
          <a:p>
            <a:pPr lvl="1"/>
            <a:r>
              <a:rPr lang="en-US" b="1" dirty="0" smtClean="0">
                <a:effectLst/>
              </a:rPr>
              <a:t>BANANA</a:t>
            </a:r>
          </a:p>
          <a:p>
            <a:pPr lvl="1"/>
            <a:r>
              <a:rPr lang="en-US" b="1" dirty="0" smtClean="0">
                <a:effectLst/>
              </a:rPr>
              <a:t>GRAPE</a:t>
            </a:r>
          </a:p>
          <a:p>
            <a:pPr lvl="1"/>
            <a:r>
              <a:rPr lang="en-US" b="1" dirty="0" smtClean="0">
                <a:effectLst/>
              </a:rPr>
              <a:t>C</a:t>
            </a:r>
            <a:r>
              <a:rPr lang="en-US" b="1" dirty="0" smtClean="0"/>
              <a:t>HERRY</a:t>
            </a:r>
            <a:endParaRPr lang="en-US" b="1" dirty="0" smtClean="0">
              <a:effectLst/>
            </a:endParaRPr>
          </a:p>
        </p:txBody>
      </p:sp>
      <p:pic>
        <p:nvPicPr>
          <p:cNvPr id="4098" name="Picture 2" descr="https://dataaspirant.files.wordpress.com/2014/09/bask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218" y="2528759"/>
            <a:ext cx="4273810" cy="28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2975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Supervised Learning :</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a:effectLst/>
              </a:rPr>
              <a:t>You already learn from your previous work about the physical characters of fruits</a:t>
            </a:r>
          </a:p>
          <a:p>
            <a:r>
              <a:rPr lang="en-US" dirty="0">
                <a:effectLst/>
              </a:rPr>
              <a:t>So arranging  the same type of fruits at one place is easy now</a:t>
            </a:r>
          </a:p>
          <a:p>
            <a:r>
              <a:rPr lang="en-US" dirty="0">
                <a:effectLst/>
              </a:rPr>
              <a:t>Your previous work is called as </a:t>
            </a:r>
            <a:r>
              <a:rPr lang="en-US" b="1" dirty="0">
                <a:effectLst/>
              </a:rPr>
              <a:t>training data</a:t>
            </a:r>
            <a:r>
              <a:rPr lang="en-US" dirty="0">
                <a:effectLst/>
              </a:rPr>
              <a:t> in data mining</a:t>
            </a:r>
          </a:p>
          <a:p>
            <a:r>
              <a:rPr lang="en-US" dirty="0">
                <a:effectLst/>
              </a:rPr>
              <a:t>You already learn the things from your train data, this is because of </a:t>
            </a:r>
            <a:r>
              <a:rPr lang="en-US" b="1" dirty="0">
                <a:effectLst/>
              </a:rPr>
              <a:t>response variable</a:t>
            </a:r>
            <a:endParaRPr lang="en-US" dirty="0">
              <a:effectLst/>
            </a:endParaRPr>
          </a:p>
          <a:p>
            <a:r>
              <a:rPr lang="en-US" dirty="0">
                <a:effectLst/>
              </a:rPr>
              <a:t>Response variable means just a </a:t>
            </a:r>
            <a:r>
              <a:rPr lang="en-US" b="1" dirty="0">
                <a:effectLst/>
              </a:rPr>
              <a:t>decision variable</a:t>
            </a:r>
            <a:endParaRPr lang="en-US" dirty="0">
              <a:effectLst/>
            </a:endParaRPr>
          </a:p>
          <a:p>
            <a:r>
              <a:rPr lang="en-US" dirty="0">
                <a:effectLst/>
              </a:rPr>
              <a:t>You can observe response variable below (</a:t>
            </a:r>
            <a:r>
              <a:rPr lang="en-US" b="1" dirty="0">
                <a:effectLst/>
              </a:rPr>
              <a:t>FRUIT NAME</a:t>
            </a:r>
            <a:r>
              <a:rPr lang="en-US" dirty="0">
                <a:effectLst/>
              </a:rPr>
              <a:t>)</a:t>
            </a:r>
          </a:p>
          <a:p>
            <a:endParaRPr lang="en-US" dirty="0"/>
          </a:p>
        </p:txBody>
      </p:sp>
      <p:pic>
        <p:nvPicPr>
          <p:cNvPr id="5" name="Picture 2" descr="https://dataaspirant.files.wordpress.com/2014/09/bask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6045" y="2352114"/>
            <a:ext cx="4273810" cy="28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0871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783" y="197424"/>
            <a:ext cx="10353761" cy="622479"/>
          </a:xfrm>
        </p:spPr>
        <p:txBody>
          <a:bodyPr/>
          <a:lstStyle/>
          <a:p>
            <a:r>
              <a:rPr lang="en-US" dirty="0" smtClean="0"/>
              <a:t>Calendar summer 2020</a:t>
            </a:r>
            <a:endParaRPr lang="en-US" dirty="0"/>
          </a:p>
        </p:txBody>
      </p:sp>
      <p:sp>
        <p:nvSpPr>
          <p:cNvPr id="4" name="Title 1"/>
          <p:cNvSpPr txBox="1">
            <a:spLocks/>
          </p:cNvSpPr>
          <p:nvPr/>
        </p:nvSpPr>
        <p:spPr>
          <a:xfrm>
            <a:off x="880340" y="1331739"/>
            <a:ext cx="10290135" cy="44975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400" dirty="0" smtClean="0">
                <a:solidFill>
                  <a:srgbClr val="FFC000"/>
                </a:solidFill>
              </a:rPr>
              <a:t>Wearable Devices and Computer Vision</a:t>
            </a:r>
            <a:endParaRPr lang="en-US" sz="2400" dirty="0">
              <a:solidFill>
                <a:srgbClr val="FFC000"/>
              </a:solidFill>
            </a:endParaRPr>
          </a:p>
        </p:txBody>
      </p:sp>
      <p:sp>
        <p:nvSpPr>
          <p:cNvPr id="27" name="TextBox 26"/>
          <p:cNvSpPr txBox="1"/>
          <p:nvPr/>
        </p:nvSpPr>
        <p:spPr>
          <a:xfrm>
            <a:off x="2834312" y="850987"/>
            <a:ext cx="6308582" cy="369332"/>
          </a:xfrm>
          <a:prstGeom prst="rect">
            <a:avLst/>
          </a:prstGeom>
          <a:noFill/>
        </p:spPr>
        <p:txBody>
          <a:bodyPr wrap="square" rtlCol="0">
            <a:spAutoFit/>
          </a:bodyPr>
          <a:lstStyle/>
          <a:p>
            <a:pPr algn="ctr"/>
            <a:r>
              <a:rPr lang="en-US" dirty="0" smtClean="0"/>
              <a:t>Mondays and Wednesdays 6:30 pm – 9:30 pm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783" y="2779352"/>
            <a:ext cx="3730005" cy="2800482"/>
          </a:xfrm>
          <a:prstGeom prst="rect">
            <a:avLst/>
          </a:prstGeom>
        </p:spPr>
      </p:pic>
      <p:cxnSp>
        <p:nvCxnSpPr>
          <p:cNvPr id="6" name="Straight Arrow Connector 5"/>
          <p:cNvCxnSpPr/>
          <p:nvPr/>
        </p:nvCxnSpPr>
        <p:spPr>
          <a:xfrm flipV="1">
            <a:off x="353423" y="5145808"/>
            <a:ext cx="973484" cy="43067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17" y="2793788"/>
            <a:ext cx="3772310" cy="27871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1652" y="2741246"/>
            <a:ext cx="3772310" cy="2835240"/>
          </a:xfrm>
          <a:prstGeom prst="rect">
            <a:avLst/>
          </a:prstGeom>
        </p:spPr>
      </p:pic>
      <p:cxnSp>
        <p:nvCxnSpPr>
          <p:cNvPr id="9" name="Straight Arrow Connector 8"/>
          <p:cNvCxnSpPr/>
          <p:nvPr/>
        </p:nvCxnSpPr>
        <p:spPr>
          <a:xfrm flipH="1" flipV="1">
            <a:off x="11504688" y="4052317"/>
            <a:ext cx="504073" cy="1939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327529" y="4517854"/>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79911" y="3237167"/>
            <a:ext cx="3621633" cy="307777"/>
          </a:xfrm>
          <a:prstGeom prst="rect">
            <a:avLst/>
          </a:prstGeom>
          <a:noFill/>
        </p:spPr>
        <p:txBody>
          <a:bodyPr wrap="square" rtlCol="0">
            <a:spAutoFit/>
          </a:bodyPr>
          <a:lstStyle/>
          <a:p>
            <a:r>
              <a:rPr lang="en-US" sz="1400" dirty="0" smtClean="0">
                <a:solidFill>
                  <a:srgbClr val="00B050"/>
                </a:solidFill>
              </a:rPr>
              <a:t>Su         M       </a:t>
            </a:r>
            <a:r>
              <a:rPr lang="en-US" sz="1400" dirty="0" err="1" smtClean="0">
                <a:solidFill>
                  <a:srgbClr val="00B050"/>
                </a:solidFill>
              </a:rPr>
              <a:t>Tu</a:t>
            </a:r>
            <a:r>
              <a:rPr lang="en-US" sz="1400" dirty="0" smtClean="0">
                <a:solidFill>
                  <a:srgbClr val="00B050"/>
                </a:solidFill>
              </a:rPr>
              <a:t>       W         </a:t>
            </a:r>
            <a:r>
              <a:rPr lang="en-US" sz="1400" dirty="0" err="1" smtClean="0">
                <a:solidFill>
                  <a:srgbClr val="00B050"/>
                </a:solidFill>
              </a:rPr>
              <a:t>Th</a:t>
            </a:r>
            <a:r>
              <a:rPr lang="en-US" sz="1400" dirty="0" smtClean="0">
                <a:solidFill>
                  <a:srgbClr val="00B050"/>
                </a:solidFill>
              </a:rPr>
              <a:t>      F      S</a:t>
            </a:r>
            <a:endParaRPr lang="en-US" sz="1400" dirty="0">
              <a:solidFill>
                <a:srgbClr val="00B050"/>
              </a:solidFill>
            </a:endParaRPr>
          </a:p>
        </p:txBody>
      </p:sp>
      <p:sp>
        <p:nvSpPr>
          <p:cNvPr id="12" name="Rounded Rectangle 11"/>
          <p:cNvSpPr/>
          <p:nvPr/>
        </p:nvSpPr>
        <p:spPr>
          <a:xfrm>
            <a:off x="2284428" y="4522497"/>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326907" y="4840532"/>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5961364" y="3597523"/>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5082790" y="3947348"/>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5952932" y="3947348"/>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5082304" y="4237188"/>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5974956" y="4263540"/>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5059982" y="4540896"/>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974955" y="4555184"/>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8600883" y="3839015"/>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9596937" y="3911783"/>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1399514" y="3242446"/>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2356413" y="3247089"/>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5056123" y="4850056"/>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5971096" y="4864344"/>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9563614" y="2476180"/>
            <a:ext cx="247120" cy="163440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061007" y="1768294"/>
            <a:ext cx="1840632" cy="707886"/>
          </a:xfrm>
          <a:prstGeom prst="rect">
            <a:avLst/>
          </a:prstGeom>
        </p:spPr>
        <p:txBody>
          <a:bodyPr wrap="none">
            <a:spAutoFit/>
          </a:bodyPr>
          <a:lstStyle/>
          <a:p>
            <a:r>
              <a:rPr lang="en-US" sz="2000" dirty="0" smtClean="0">
                <a:solidFill>
                  <a:srgbClr val="00B050"/>
                </a:solidFill>
              </a:rPr>
              <a:t>Project </a:t>
            </a:r>
          </a:p>
          <a:p>
            <a:r>
              <a:rPr lang="en-US" sz="2000" dirty="0" smtClean="0">
                <a:solidFill>
                  <a:srgbClr val="00B050"/>
                </a:solidFill>
              </a:rPr>
              <a:t>presentations </a:t>
            </a:r>
            <a:endParaRPr lang="en-US" sz="2000" dirty="0">
              <a:solidFill>
                <a:srgbClr val="00B050"/>
              </a:solidFill>
            </a:endParaRPr>
          </a:p>
        </p:txBody>
      </p:sp>
      <p:cxnSp>
        <p:nvCxnSpPr>
          <p:cNvPr id="38" name="Straight Arrow Connector 37"/>
          <p:cNvCxnSpPr/>
          <p:nvPr/>
        </p:nvCxnSpPr>
        <p:spPr>
          <a:xfrm flipH="1">
            <a:off x="8854104" y="2457468"/>
            <a:ext cx="697116" cy="155503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4888688" y="3562297"/>
            <a:ext cx="1614792" cy="1912029"/>
          </a:xfrm>
          <a:prstGeom prst="rect">
            <a:avLst/>
          </a:prstGeom>
          <a:solidFill>
            <a:srgbClr val="FFC000">
              <a:alpha val="10196"/>
            </a:srgbClr>
          </a:solid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l"/>
            <a:endParaRPr lang="en-US" dirty="0"/>
          </a:p>
        </p:txBody>
      </p:sp>
      <p:sp>
        <p:nvSpPr>
          <p:cNvPr id="44" name="Rectangle 43"/>
          <p:cNvSpPr/>
          <p:nvPr/>
        </p:nvSpPr>
        <p:spPr>
          <a:xfrm>
            <a:off x="1310597" y="5770414"/>
            <a:ext cx="1812707" cy="923330"/>
          </a:xfrm>
          <a:prstGeom prst="rect">
            <a:avLst/>
          </a:prstGeom>
        </p:spPr>
        <p:txBody>
          <a:bodyPr wrap="square">
            <a:spAutoFit/>
          </a:bodyPr>
          <a:lstStyle/>
          <a:p>
            <a:r>
              <a:rPr lang="en-US" dirty="0" smtClean="0">
                <a:solidFill>
                  <a:srgbClr val="FFC000"/>
                </a:solidFill>
                <a:latin typeface="Lato"/>
              </a:rPr>
              <a:t>SW+HW Setup.+ Basic Tutorials</a:t>
            </a:r>
            <a:endParaRPr lang="en-US" dirty="0">
              <a:solidFill>
                <a:srgbClr val="FFC000"/>
              </a:solidFill>
              <a:latin typeface="Lato"/>
            </a:endParaRPr>
          </a:p>
        </p:txBody>
      </p:sp>
      <p:pic>
        <p:nvPicPr>
          <p:cNvPr id="48" name="Picture 2" descr="STMicroelectronics STEVAL-STLKT01V1 SensorTile Development Ki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340" y="1883005"/>
            <a:ext cx="1985175" cy="82126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Image result for machine learn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1420" y="5540227"/>
            <a:ext cx="2101613" cy="124513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7"/>
          <a:stretch>
            <a:fillRect/>
          </a:stretch>
        </p:blipFill>
        <p:spPr>
          <a:xfrm>
            <a:off x="9377981" y="5702270"/>
            <a:ext cx="1067234" cy="1155730"/>
          </a:xfrm>
          <a:prstGeom prst="rect">
            <a:avLst/>
          </a:prstGeom>
        </p:spPr>
      </p:pic>
      <p:grpSp>
        <p:nvGrpSpPr>
          <p:cNvPr id="63" name="Group 62"/>
          <p:cNvGrpSpPr/>
          <p:nvPr/>
        </p:nvGrpSpPr>
        <p:grpSpPr>
          <a:xfrm>
            <a:off x="681780" y="2741246"/>
            <a:ext cx="11074944" cy="4116754"/>
            <a:chOff x="681780" y="2741246"/>
            <a:chExt cx="11074944" cy="4116754"/>
          </a:xfrm>
        </p:grpSpPr>
        <p:cxnSp>
          <p:nvCxnSpPr>
            <p:cNvPr id="52" name="Straight Connector 51"/>
            <p:cNvCxnSpPr/>
            <p:nvPr/>
          </p:nvCxnSpPr>
          <p:spPr>
            <a:xfrm flipH="1">
              <a:off x="4396969" y="2741246"/>
              <a:ext cx="25450" cy="41002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015511" y="2757728"/>
              <a:ext cx="25450" cy="41002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719624" y="2757728"/>
              <a:ext cx="11037100" cy="2162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700889" y="2741246"/>
              <a:ext cx="25450" cy="41002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11718880" y="2757728"/>
              <a:ext cx="25450" cy="41002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681780" y="6833533"/>
              <a:ext cx="11037100" cy="21624"/>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7763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14300"/>
            <a:ext cx="10353761" cy="935183"/>
          </a:xfrm>
        </p:spPr>
        <p:txBody>
          <a:bodyPr>
            <a:normAutofit/>
          </a:bodyPr>
          <a:lstStyle/>
          <a:p>
            <a:r>
              <a:rPr lang="en-US" dirty="0">
                <a:effectLst/>
              </a:rPr>
              <a:t>Supervised Learning :</a:t>
            </a:r>
            <a:endParaRPr lang="en-US" dirty="0"/>
          </a:p>
        </p:txBody>
      </p:sp>
      <p:sp>
        <p:nvSpPr>
          <p:cNvPr id="4" name="Content Placeholder 3"/>
          <p:cNvSpPr>
            <a:spLocks noGrp="1"/>
          </p:cNvSpPr>
          <p:nvPr>
            <p:ph sz="half" idx="2"/>
          </p:nvPr>
        </p:nvSpPr>
        <p:spPr>
          <a:xfrm>
            <a:off x="427229" y="3356262"/>
            <a:ext cx="11179415" cy="3356266"/>
          </a:xfrm>
        </p:spPr>
        <p:txBody>
          <a:bodyPr>
            <a:normAutofit fontScale="85000" lnSpcReduction="20000"/>
          </a:bodyPr>
          <a:lstStyle/>
          <a:p>
            <a:r>
              <a:rPr lang="en-US" dirty="0" smtClean="0">
                <a:effectLst/>
              </a:rPr>
              <a:t>Suppose </a:t>
            </a:r>
            <a:r>
              <a:rPr lang="en-US" dirty="0">
                <a:effectLst/>
              </a:rPr>
              <a:t>you have  taken a new fruit from the basket then you will see the size , color and shape of that particular fruit</a:t>
            </a:r>
            <a:r>
              <a:rPr lang="en-US" dirty="0" smtClean="0">
                <a:effectLst/>
              </a:rPr>
              <a:t>. If </a:t>
            </a:r>
            <a:r>
              <a:rPr lang="en-US" dirty="0">
                <a:effectLst/>
              </a:rPr>
              <a:t> size  is Big , color is Red , shape is rounded shape with a depression at the top, you will conform the fruit name as apple and you will put in apple group.</a:t>
            </a:r>
          </a:p>
          <a:p>
            <a:r>
              <a:rPr lang="en-US" dirty="0">
                <a:effectLst/>
              </a:rPr>
              <a:t>Likewise for other fruits also.</a:t>
            </a:r>
          </a:p>
          <a:p>
            <a:r>
              <a:rPr lang="en-US" dirty="0">
                <a:effectLst/>
              </a:rPr>
              <a:t>Job of grouping fruits was done and happy ending.</a:t>
            </a:r>
          </a:p>
          <a:p>
            <a:r>
              <a:rPr lang="en-US" dirty="0">
                <a:effectLst/>
              </a:rPr>
              <a:t>You can observe in the table that  a column was labeled as “</a:t>
            </a:r>
            <a:r>
              <a:rPr lang="en-US" b="1" dirty="0">
                <a:effectLst/>
              </a:rPr>
              <a:t>FRUIT NAME</a:t>
            </a:r>
            <a:r>
              <a:rPr lang="en-US" dirty="0">
                <a:effectLst/>
              </a:rPr>
              <a:t>“. This is called as response variable.</a:t>
            </a:r>
          </a:p>
          <a:p>
            <a:r>
              <a:rPr lang="en-US" dirty="0">
                <a:effectLst/>
              </a:rPr>
              <a:t>If you learn the thing before from training data and then applying that knowledge to the test data(for new fruit), This type of learning is called as</a:t>
            </a:r>
            <a:r>
              <a:rPr lang="en-US" b="1" dirty="0">
                <a:effectLst/>
              </a:rPr>
              <a:t> Supervised Learning</a:t>
            </a:r>
            <a:r>
              <a:rPr lang="en-US" dirty="0">
                <a:effectLst/>
              </a:rPr>
              <a:t>.</a:t>
            </a:r>
          </a:p>
          <a:p>
            <a:r>
              <a:rPr lang="en-US" b="1" dirty="0">
                <a:effectLst/>
              </a:rPr>
              <a:t>Classification</a:t>
            </a:r>
            <a:r>
              <a:rPr lang="en-US" dirty="0">
                <a:effectLst/>
              </a:rPr>
              <a:t> comes under </a:t>
            </a:r>
            <a:r>
              <a:rPr lang="en-US" b="1" dirty="0">
                <a:effectLst/>
              </a:rPr>
              <a:t>Supervised </a:t>
            </a:r>
            <a:r>
              <a:rPr lang="en-US" b="1" dirty="0" smtClean="0">
                <a:effectLst/>
              </a:rPr>
              <a:t>learning</a:t>
            </a:r>
            <a:r>
              <a:rPr lang="en-US" dirty="0">
                <a:effectLst/>
              </a:rPr>
              <a:t>.</a:t>
            </a:r>
          </a:p>
        </p:txBody>
      </p:sp>
      <p:pic>
        <p:nvPicPr>
          <p:cNvPr id="5" name="Picture 4"/>
          <p:cNvPicPr>
            <a:picLocks noChangeAspect="1"/>
          </p:cNvPicPr>
          <p:nvPr/>
        </p:nvPicPr>
        <p:blipFill>
          <a:blip r:embed="rId2"/>
          <a:stretch>
            <a:fillRect/>
          </a:stretch>
        </p:blipFill>
        <p:spPr>
          <a:xfrm>
            <a:off x="4726749" y="1132169"/>
            <a:ext cx="6759526" cy="2141406"/>
          </a:xfrm>
          <a:prstGeom prst="rect">
            <a:avLst/>
          </a:prstGeom>
        </p:spPr>
      </p:pic>
      <p:pic>
        <p:nvPicPr>
          <p:cNvPr id="6" name="Picture 2" descr="https://dataaspirant.files.wordpress.com/2014/09/bask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296" y="1132169"/>
            <a:ext cx="3237288" cy="2130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8344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effectLst/>
              </a:rPr>
              <a:t>Unsupervised </a:t>
            </a:r>
            <a:r>
              <a:rPr lang="en-US" dirty="0" smtClean="0">
                <a:effectLst/>
              </a:rPr>
              <a:t>Learning :</a:t>
            </a:r>
            <a:endParaRPr lang="en-US" dirty="0"/>
          </a:p>
        </p:txBody>
      </p:sp>
      <p:pic>
        <p:nvPicPr>
          <p:cNvPr id="8194" name="Picture 2" descr="Image result for photo of fruits in a market cherys apples banan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632" y="2269721"/>
            <a:ext cx="6086085" cy="4039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7087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0"/>
            <a:ext cx="10353761" cy="789709"/>
          </a:xfrm>
        </p:spPr>
        <p:txBody>
          <a:bodyPr/>
          <a:lstStyle/>
          <a:p>
            <a:r>
              <a:rPr lang="en-US" dirty="0">
                <a:effectLst/>
              </a:rPr>
              <a:t>Unsupervised Learning :</a:t>
            </a:r>
            <a:endParaRPr lang="en-US" dirty="0"/>
          </a:p>
        </p:txBody>
      </p:sp>
      <p:sp>
        <p:nvSpPr>
          <p:cNvPr id="3" name="Content Placeholder 2"/>
          <p:cNvSpPr>
            <a:spLocks noGrp="1"/>
          </p:cNvSpPr>
          <p:nvPr>
            <p:ph sz="half" idx="1"/>
          </p:nvPr>
        </p:nvSpPr>
        <p:spPr>
          <a:xfrm>
            <a:off x="913795" y="696191"/>
            <a:ext cx="5102541" cy="6161809"/>
          </a:xfrm>
        </p:spPr>
        <p:txBody>
          <a:bodyPr>
            <a:normAutofit fontScale="92500"/>
          </a:bodyPr>
          <a:lstStyle/>
          <a:p>
            <a:r>
              <a:rPr lang="en-US" sz="1600" dirty="0">
                <a:effectLst/>
              </a:rPr>
              <a:t>Suppose you have a basket and it is </a:t>
            </a:r>
            <a:r>
              <a:rPr lang="en-US" sz="1600" dirty="0" smtClean="0">
                <a:effectLst/>
              </a:rPr>
              <a:t>filled </a:t>
            </a:r>
            <a:r>
              <a:rPr lang="en-US" sz="1600" dirty="0">
                <a:effectLst/>
              </a:rPr>
              <a:t>with some different types fruits, </a:t>
            </a:r>
            <a:r>
              <a:rPr lang="en-US" sz="1600" dirty="0">
                <a:solidFill>
                  <a:srgbClr val="FFFF00"/>
                </a:solidFill>
                <a:effectLst/>
              </a:rPr>
              <a:t>your task is to arrange them as groups.</a:t>
            </a:r>
          </a:p>
          <a:p>
            <a:r>
              <a:rPr lang="en-US" sz="1600" dirty="0">
                <a:effectLst/>
              </a:rPr>
              <a:t>This time </a:t>
            </a:r>
            <a:r>
              <a:rPr lang="en-US" sz="1600" dirty="0">
                <a:solidFill>
                  <a:srgbClr val="FFFF00"/>
                </a:solidFill>
                <a:effectLst/>
              </a:rPr>
              <a:t>you don’t know any thing about the fruits, honestly saying this is the first time you have seen them. </a:t>
            </a:r>
            <a:r>
              <a:rPr lang="en-US" sz="1600" dirty="0">
                <a:effectLst/>
              </a:rPr>
              <a:t>You have no clue about those.</a:t>
            </a:r>
          </a:p>
          <a:p>
            <a:r>
              <a:rPr lang="en-US" sz="1600" dirty="0">
                <a:effectLst/>
              </a:rPr>
              <a:t>So, how will you arrange them?</a:t>
            </a:r>
          </a:p>
          <a:p>
            <a:r>
              <a:rPr lang="en-US" sz="1600" dirty="0">
                <a:effectLst/>
              </a:rPr>
              <a:t>What will you do first???</a:t>
            </a:r>
          </a:p>
          <a:p>
            <a:r>
              <a:rPr lang="en-US" sz="1600" dirty="0">
                <a:effectLst/>
              </a:rPr>
              <a:t>You will take a fruit and you will arrange them by </a:t>
            </a:r>
            <a:r>
              <a:rPr lang="en-US" sz="1600" dirty="0">
                <a:solidFill>
                  <a:srgbClr val="FFFF00"/>
                </a:solidFill>
                <a:effectLst/>
              </a:rPr>
              <a:t>considering physical character of that particular fruit</a:t>
            </a:r>
            <a:r>
              <a:rPr lang="en-US" sz="1600" dirty="0">
                <a:effectLst/>
              </a:rPr>
              <a:t>.</a:t>
            </a:r>
          </a:p>
          <a:p>
            <a:r>
              <a:rPr lang="en-US" dirty="0">
                <a:effectLst/>
              </a:rPr>
              <a:t>Suppose you have </a:t>
            </a:r>
            <a:r>
              <a:rPr lang="en-US" dirty="0">
                <a:solidFill>
                  <a:srgbClr val="FFFF00"/>
                </a:solidFill>
                <a:effectLst/>
              </a:rPr>
              <a:t>considered color</a:t>
            </a:r>
            <a:r>
              <a:rPr lang="en-US" dirty="0">
                <a:effectLst/>
              </a:rPr>
              <a:t>.</a:t>
            </a:r>
          </a:p>
          <a:p>
            <a:pPr lvl="1"/>
            <a:r>
              <a:rPr lang="en-US" dirty="0">
                <a:effectLst/>
              </a:rPr>
              <a:t>Then you will arrange them on considering base condition as </a:t>
            </a:r>
            <a:r>
              <a:rPr lang="en-US" b="1" dirty="0">
                <a:effectLst/>
              </a:rPr>
              <a:t>color.</a:t>
            </a:r>
            <a:endParaRPr lang="en-US" dirty="0">
              <a:effectLst/>
            </a:endParaRPr>
          </a:p>
          <a:p>
            <a:pPr lvl="1"/>
            <a:r>
              <a:rPr lang="en-US" dirty="0">
                <a:effectLst/>
              </a:rPr>
              <a:t>Then the groups will be some thing like this.</a:t>
            </a:r>
          </a:p>
          <a:p>
            <a:pPr lvl="2"/>
            <a:r>
              <a:rPr lang="en-US" dirty="0">
                <a:solidFill>
                  <a:srgbClr val="FFFF00"/>
                </a:solidFill>
                <a:effectLst/>
              </a:rPr>
              <a:t>RED COLOR GROUP</a:t>
            </a:r>
            <a:r>
              <a:rPr lang="en-US" dirty="0">
                <a:effectLst/>
              </a:rPr>
              <a:t>: apples &amp; cherry fruits.</a:t>
            </a:r>
          </a:p>
          <a:p>
            <a:pPr lvl="2"/>
            <a:r>
              <a:rPr lang="en-US" dirty="0">
                <a:solidFill>
                  <a:srgbClr val="FFFF00"/>
                </a:solidFill>
                <a:effectLst/>
              </a:rPr>
              <a:t>GREEN COLOR GROUP</a:t>
            </a:r>
            <a:r>
              <a:rPr lang="en-US" dirty="0">
                <a:effectLst/>
              </a:rPr>
              <a:t>: bananas &amp; grapes</a:t>
            </a:r>
            <a:r>
              <a:rPr lang="en-US" dirty="0" smtClean="0">
                <a:effectLst/>
              </a:rPr>
              <a:t>.</a:t>
            </a:r>
            <a:endParaRPr lang="en-US" dirty="0">
              <a:effectLst/>
            </a:endParaRPr>
          </a:p>
        </p:txBody>
      </p:sp>
      <p:sp>
        <p:nvSpPr>
          <p:cNvPr id="4" name="Content Placeholder 3"/>
          <p:cNvSpPr>
            <a:spLocks noGrp="1"/>
          </p:cNvSpPr>
          <p:nvPr>
            <p:ph sz="half" idx="2"/>
          </p:nvPr>
        </p:nvSpPr>
        <p:spPr>
          <a:xfrm>
            <a:off x="6173403" y="696191"/>
            <a:ext cx="5094153" cy="6161809"/>
          </a:xfrm>
        </p:spPr>
        <p:txBody>
          <a:bodyPr>
            <a:normAutofit fontScale="92500"/>
          </a:bodyPr>
          <a:lstStyle/>
          <a:p>
            <a:r>
              <a:rPr lang="en-US" dirty="0" smtClean="0">
                <a:effectLst/>
              </a:rPr>
              <a:t>So </a:t>
            </a:r>
            <a:r>
              <a:rPr lang="en-US" dirty="0">
                <a:effectLst/>
              </a:rPr>
              <a:t>now you will take another physical character such as </a:t>
            </a:r>
            <a:r>
              <a:rPr lang="en-US" b="1" dirty="0">
                <a:effectLst/>
              </a:rPr>
              <a:t>size</a:t>
            </a:r>
            <a:r>
              <a:rPr lang="en-US" dirty="0">
                <a:effectLst/>
              </a:rPr>
              <a:t> .</a:t>
            </a:r>
          </a:p>
          <a:p>
            <a:pPr lvl="1"/>
            <a:r>
              <a:rPr lang="en-US" dirty="0">
                <a:solidFill>
                  <a:srgbClr val="FFFF00"/>
                </a:solidFill>
                <a:effectLst/>
              </a:rPr>
              <a:t>RED COLOR AND BIG SIZE</a:t>
            </a:r>
            <a:r>
              <a:rPr lang="en-US" dirty="0">
                <a:effectLst/>
              </a:rPr>
              <a:t>: apple.</a:t>
            </a:r>
          </a:p>
          <a:p>
            <a:pPr lvl="1"/>
            <a:r>
              <a:rPr lang="en-US" dirty="0">
                <a:solidFill>
                  <a:srgbClr val="FFFF00"/>
                </a:solidFill>
                <a:effectLst/>
              </a:rPr>
              <a:t>RED COLOR AND SMALL SIZE</a:t>
            </a:r>
            <a:r>
              <a:rPr lang="en-US" dirty="0">
                <a:effectLst/>
              </a:rPr>
              <a:t>: cherry fruits.</a:t>
            </a:r>
          </a:p>
          <a:p>
            <a:pPr lvl="1"/>
            <a:r>
              <a:rPr lang="en-US" dirty="0">
                <a:solidFill>
                  <a:srgbClr val="FFFF00"/>
                </a:solidFill>
                <a:effectLst/>
              </a:rPr>
              <a:t>GREEN COLOR AND BIG SIZE</a:t>
            </a:r>
            <a:r>
              <a:rPr lang="en-US" dirty="0">
                <a:effectLst/>
              </a:rPr>
              <a:t>: bananas.</a:t>
            </a:r>
          </a:p>
          <a:p>
            <a:pPr lvl="1"/>
            <a:r>
              <a:rPr lang="en-US" dirty="0">
                <a:solidFill>
                  <a:srgbClr val="FFFF00"/>
                </a:solidFill>
                <a:effectLst/>
              </a:rPr>
              <a:t>GREEN COLOR AND SMALL SIZE</a:t>
            </a:r>
            <a:r>
              <a:rPr lang="en-US" dirty="0">
                <a:effectLst/>
              </a:rPr>
              <a:t>: grapes.</a:t>
            </a:r>
          </a:p>
          <a:p>
            <a:r>
              <a:rPr lang="en-US" dirty="0">
                <a:effectLst/>
              </a:rPr>
              <a:t>Job done happy ending.</a:t>
            </a:r>
          </a:p>
          <a:p>
            <a:r>
              <a:rPr lang="en-US" dirty="0">
                <a:effectLst/>
              </a:rPr>
              <a:t>Here you </a:t>
            </a:r>
            <a:r>
              <a:rPr lang="en-US" dirty="0">
                <a:solidFill>
                  <a:srgbClr val="FFFF00"/>
                </a:solidFill>
                <a:effectLst/>
              </a:rPr>
              <a:t>did not learn </a:t>
            </a:r>
            <a:r>
              <a:rPr lang="en-US" dirty="0" smtClean="0">
                <a:solidFill>
                  <a:srgbClr val="FFFF00"/>
                </a:solidFill>
                <a:effectLst/>
              </a:rPr>
              <a:t>anything </a:t>
            </a:r>
            <a:r>
              <a:rPr lang="en-US" dirty="0">
                <a:solidFill>
                  <a:srgbClr val="FFFF00"/>
                </a:solidFill>
                <a:effectLst/>
              </a:rPr>
              <a:t>before</a:t>
            </a:r>
            <a:r>
              <a:rPr lang="en-US" dirty="0">
                <a:effectLst/>
              </a:rPr>
              <a:t> ,means </a:t>
            </a:r>
            <a:r>
              <a:rPr lang="en-US" dirty="0">
                <a:solidFill>
                  <a:srgbClr val="FF0000"/>
                </a:solidFill>
                <a:effectLst/>
              </a:rPr>
              <a:t>no train data and no response variable</a:t>
            </a:r>
            <a:r>
              <a:rPr lang="en-US" dirty="0">
                <a:effectLst/>
              </a:rPr>
              <a:t>.</a:t>
            </a:r>
          </a:p>
          <a:p>
            <a:r>
              <a:rPr lang="en-US" dirty="0">
                <a:effectLst/>
              </a:rPr>
              <a:t>This type of learning is known as </a:t>
            </a:r>
            <a:r>
              <a:rPr lang="en-US" b="1" i="1" dirty="0">
                <a:effectLst/>
              </a:rPr>
              <a:t>unsupervised learning.</a:t>
            </a:r>
            <a:endParaRPr lang="en-US" dirty="0">
              <a:effectLst/>
            </a:endParaRPr>
          </a:p>
          <a:p>
            <a:r>
              <a:rPr lang="en-US" b="1" i="1" dirty="0">
                <a:effectLst/>
              </a:rPr>
              <a:t>Clustering</a:t>
            </a:r>
            <a:r>
              <a:rPr lang="en-US" dirty="0">
                <a:effectLst/>
              </a:rPr>
              <a:t> comes under </a:t>
            </a:r>
            <a:r>
              <a:rPr lang="en-US" b="1" dirty="0">
                <a:effectLst/>
              </a:rPr>
              <a:t>unsupervised learning</a:t>
            </a:r>
            <a:r>
              <a:rPr lang="en-US" dirty="0">
                <a:effectLst/>
              </a:rPr>
              <a:t>.</a:t>
            </a:r>
          </a:p>
          <a:p>
            <a:endParaRPr lang="en-US" dirty="0"/>
          </a:p>
        </p:txBody>
      </p:sp>
    </p:spTree>
    <p:extLst>
      <p:ext uri="{BB962C8B-B14F-4D97-AF65-F5344CB8AC3E}">
        <p14:creationId xmlns:p14="http://schemas.microsoft.com/office/powerpoint/2010/main" val="244382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2919" y="1"/>
            <a:ext cx="10272122" cy="467360"/>
          </a:xfrm>
        </p:spPr>
        <p:txBody>
          <a:bodyPr>
            <a:normAutofit fontScale="90000"/>
          </a:bodyPr>
          <a:lstStyle/>
          <a:p>
            <a:r>
              <a:rPr lang="en-US" sz="2800" dirty="0" smtClean="0"/>
              <a:t>Supervised and unsupervised learning</a:t>
            </a:r>
            <a:endParaRPr lang="en-US" sz="2800" dirty="0"/>
          </a:p>
        </p:txBody>
      </p:sp>
      <p:sp>
        <p:nvSpPr>
          <p:cNvPr id="3" name="Content Placeholder 2"/>
          <p:cNvSpPr>
            <a:spLocks noGrp="1"/>
          </p:cNvSpPr>
          <p:nvPr>
            <p:ph sz="half" idx="1"/>
          </p:nvPr>
        </p:nvSpPr>
        <p:spPr>
          <a:xfrm>
            <a:off x="182880" y="4775200"/>
            <a:ext cx="5836919" cy="2082800"/>
          </a:xfrm>
        </p:spPr>
        <p:txBody>
          <a:bodyPr>
            <a:normAutofit fontScale="70000" lnSpcReduction="20000"/>
          </a:bodyPr>
          <a:lstStyle/>
          <a:p>
            <a:pPr marL="0" indent="0" fontAlgn="base">
              <a:buNone/>
            </a:pPr>
            <a:r>
              <a:rPr lang="en-US" dirty="0">
                <a:solidFill>
                  <a:srgbClr val="FFFF00"/>
                </a:solidFill>
                <a:effectLst/>
              </a:rPr>
              <a:t>Supervised learning </a:t>
            </a:r>
            <a:r>
              <a:rPr lang="en-US" dirty="0">
                <a:effectLst/>
              </a:rPr>
              <a:t>classified into two categories of algorithms:</a:t>
            </a:r>
          </a:p>
          <a:p>
            <a:pPr fontAlgn="base"/>
            <a:r>
              <a:rPr lang="en-US" b="1" dirty="0">
                <a:solidFill>
                  <a:srgbClr val="FFFF00"/>
                </a:solidFill>
                <a:effectLst/>
              </a:rPr>
              <a:t>Classification</a:t>
            </a:r>
            <a:r>
              <a:rPr lang="en-US" dirty="0">
                <a:solidFill>
                  <a:srgbClr val="FFFF00"/>
                </a:solidFill>
                <a:effectLst/>
              </a:rPr>
              <a:t>: </a:t>
            </a:r>
            <a:r>
              <a:rPr lang="en-US" dirty="0">
                <a:effectLst/>
              </a:rPr>
              <a:t>A classification problem is when the output variable is a category, such as “Red” or “blue” or “disease” and “no disease”.</a:t>
            </a:r>
          </a:p>
          <a:p>
            <a:pPr fontAlgn="base"/>
            <a:r>
              <a:rPr lang="en-US" b="1" dirty="0">
                <a:solidFill>
                  <a:srgbClr val="FFFF00"/>
                </a:solidFill>
                <a:effectLst/>
              </a:rPr>
              <a:t>Regression</a:t>
            </a:r>
            <a:r>
              <a:rPr lang="en-US" dirty="0">
                <a:effectLst/>
              </a:rPr>
              <a:t>: A regression problem is when the output variable is a real value, such as “dollars” or “weight</a:t>
            </a:r>
            <a:r>
              <a:rPr lang="en-US" dirty="0" smtClean="0">
                <a:effectLst/>
              </a:rPr>
              <a:t>”.</a:t>
            </a:r>
            <a:endParaRPr lang="en-US" dirty="0">
              <a:effectLst/>
            </a:endParaRPr>
          </a:p>
        </p:txBody>
      </p:sp>
      <p:sp>
        <p:nvSpPr>
          <p:cNvPr id="4" name="Content Placeholder 3"/>
          <p:cNvSpPr>
            <a:spLocks noGrp="1"/>
          </p:cNvSpPr>
          <p:nvPr>
            <p:ph sz="half" idx="2"/>
          </p:nvPr>
        </p:nvSpPr>
        <p:spPr>
          <a:xfrm>
            <a:off x="6173402" y="4866640"/>
            <a:ext cx="6018597" cy="1991360"/>
          </a:xfrm>
        </p:spPr>
        <p:txBody>
          <a:bodyPr>
            <a:normAutofit fontScale="70000" lnSpcReduction="20000"/>
          </a:bodyPr>
          <a:lstStyle/>
          <a:p>
            <a:pPr marL="0" indent="0" fontAlgn="base">
              <a:buNone/>
            </a:pPr>
            <a:r>
              <a:rPr lang="en-US" dirty="0">
                <a:solidFill>
                  <a:srgbClr val="FFFF00"/>
                </a:solidFill>
                <a:effectLst/>
              </a:rPr>
              <a:t>Unsupervised learning </a:t>
            </a:r>
            <a:r>
              <a:rPr lang="en-US" dirty="0">
                <a:effectLst/>
              </a:rPr>
              <a:t>classified into two categories of algorithms:</a:t>
            </a:r>
          </a:p>
          <a:p>
            <a:pPr fontAlgn="base"/>
            <a:r>
              <a:rPr lang="en-US" b="1" dirty="0">
                <a:solidFill>
                  <a:srgbClr val="FFFF00"/>
                </a:solidFill>
                <a:effectLst/>
              </a:rPr>
              <a:t>Clustering</a:t>
            </a:r>
            <a:r>
              <a:rPr lang="en-US" dirty="0">
                <a:solidFill>
                  <a:srgbClr val="FFFF00"/>
                </a:solidFill>
                <a:effectLst/>
              </a:rPr>
              <a:t>: </a:t>
            </a:r>
            <a:r>
              <a:rPr lang="en-US" dirty="0">
                <a:effectLst/>
              </a:rPr>
              <a:t>A clustering problem is where you want to discover the inherent groupings in the data, such as grouping customers by purchasing behavior.</a:t>
            </a:r>
          </a:p>
          <a:p>
            <a:pPr fontAlgn="base"/>
            <a:r>
              <a:rPr lang="en-US" b="1" dirty="0">
                <a:solidFill>
                  <a:srgbClr val="FFFF00"/>
                </a:solidFill>
                <a:effectLst/>
              </a:rPr>
              <a:t>Association</a:t>
            </a:r>
            <a:r>
              <a:rPr lang="en-US" dirty="0">
                <a:solidFill>
                  <a:srgbClr val="FFFF00"/>
                </a:solidFill>
                <a:effectLst/>
              </a:rPr>
              <a:t>: </a:t>
            </a:r>
            <a:r>
              <a:rPr lang="en-US" dirty="0">
                <a:effectLst/>
              </a:rPr>
              <a:t>An association rule learning problem is where you want to discover rules that describe large portions of your data, such as people that buy X also tend to buy Y</a:t>
            </a:r>
            <a:r>
              <a:rPr lang="en-US" dirty="0" smtClean="0">
                <a:effectLst/>
              </a:rPr>
              <a:t>.</a:t>
            </a:r>
            <a:endParaRPr lang="en-US" dirty="0">
              <a:effectLst/>
            </a:endParaRPr>
          </a:p>
        </p:txBody>
      </p:sp>
      <p:pic>
        <p:nvPicPr>
          <p:cNvPr id="6" name="Picture 2" descr="Supervised and unsupervised classif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455" y="467361"/>
            <a:ext cx="6667500" cy="414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8703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
            <a:ext cx="10353761" cy="528320"/>
          </a:xfrm>
        </p:spPr>
        <p:txBody>
          <a:bodyPr>
            <a:normAutofit fontScale="90000"/>
          </a:bodyPr>
          <a:lstStyle/>
          <a:p>
            <a:r>
              <a:rPr lang="en-US" dirty="0" smtClean="0"/>
              <a:t>Other Simple examples</a:t>
            </a:r>
            <a:endParaRPr lang="en-US" dirty="0"/>
          </a:p>
        </p:txBody>
      </p:sp>
      <p:sp>
        <p:nvSpPr>
          <p:cNvPr id="3" name="Content Placeholder 2"/>
          <p:cNvSpPr>
            <a:spLocks noGrp="1"/>
          </p:cNvSpPr>
          <p:nvPr>
            <p:ph sz="half" idx="1"/>
          </p:nvPr>
        </p:nvSpPr>
        <p:spPr>
          <a:xfrm>
            <a:off x="279173" y="2687759"/>
            <a:ext cx="5106004" cy="3702881"/>
          </a:xfrm>
        </p:spPr>
        <p:txBody>
          <a:bodyPr/>
          <a:lstStyle/>
          <a:p>
            <a:r>
              <a:rPr lang="en-US" dirty="0" smtClean="0"/>
              <a:t>Supervised Learning</a:t>
            </a:r>
          </a:p>
          <a:p>
            <a:pPr lvl="1"/>
            <a:r>
              <a:rPr lang="en-US" dirty="0" smtClean="0"/>
              <a:t>A dataset may contain records with the size of various houses and the prizes for which they are sold.</a:t>
            </a:r>
          </a:p>
          <a:p>
            <a:pPr lvl="2"/>
            <a:r>
              <a:rPr lang="en-US" dirty="0" smtClean="0"/>
              <a:t>House Size, Price Sold (label)</a:t>
            </a:r>
          </a:p>
          <a:p>
            <a:pPr lvl="1"/>
            <a:r>
              <a:rPr lang="en-US" dirty="0" smtClean="0"/>
              <a:t>A plotted chart can help you to predict the price of a house that is yet to be sold (this is a regression problem)</a:t>
            </a:r>
          </a:p>
          <a:p>
            <a:pPr lvl="1"/>
            <a:endParaRPr lang="en-US" dirty="0"/>
          </a:p>
        </p:txBody>
      </p:sp>
      <p:sp>
        <p:nvSpPr>
          <p:cNvPr id="4" name="Content Placeholder 3"/>
          <p:cNvSpPr>
            <a:spLocks noGrp="1"/>
          </p:cNvSpPr>
          <p:nvPr>
            <p:ph sz="half" idx="2"/>
          </p:nvPr>
        </p:nvSpPr>
        <p:spPr>
          <a:xfrm>
            <a:off x="6090675" y="2870639"/>
            <a:ext cx="5094154" cy="3702881"/>
          </a:xfrm>
        </p:spPr>
        <p:txBody>
          <a:bodyPr/>
          <a:lstStyle/>
          <a:p>
            <a:r>
              <a:rPr lang="en-US" dirty="0" smtClean="0"/>
              <a:t>Unsupervised Learning</a:t>
            </a:r>
          </a:p>
          <a:p>
            <a:pPr lvl="1"/>
            <a:r>
              <a:rPr lang="en-US" dirty="0" smtClean="0"/>
              <a:t>A dataset (not labeled) contains records with the waist and leg length of a group of people</a:t>
            </a:r>
          </a:p>
          <a:p>
            <a:pPr lvl="2"/>
            <a:r>
              <a:rPr lang="en-US" dirty="0" smtClean="0"/>
              <a:t>Waist Size, leg length</a:t>
            </a:r>
          </a:p>
          <a:p>
            <a:pPr lvl="1"/>
            <a:r>
              <a:rPr lang="en-US" dirty="0" smtClean="0"/>
              <a:t>Try to predict a pattern in the dataset. You can plot a chart.</a:t>
            </a:r>
          </a:p>
          <a:p>
            <a:pPr lvl="1"/>
            <a:r>
              <a:rPr lang="en-US" dirty="0" smtClean="0"/>
              <a:t>The result is 3 different distinct groups of clusters in the data.</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757736"/>
            <a:ext cx="2547560" cy="193002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619" y="903862"/>
            <a:ext cx="2619941" cy="190054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2761" y="940239"/>
            <a:ext cx="2483816" cy="1930400"/>
          </a:xfrm>
          <a:prstGeom prst="rect">
            <a:avLst/>
          </a:prstGeom>
        </p:spPr>
      </p:pic>
      <p:sp>
        <p:nvSpPr>
          <p:cNvPr id="8" name="Right Arrow 7"/>
          <p:cNvSpPr/>
          <p:nvPr/>
        </p:nvSpPr>
        <p:spPr>
          <a:xfrm>
            <a:off x="8895080" y="1722747"/>
            <a:ext cx="531161" cy="381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8158569">
            <a:off x="2808093" y="616881"/>
            <a:ext cx="312328" cy="3564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7598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495846639"/>
              </p:ext>
            </p:extLst>
          </p:nvPr>
        </p:nvGraphicFramePr>
        <p:xfrm>
          <a:off x="936843" y="2851998"/>
          <a:ext cx="6661078" cy="2709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508722" y="2113334"/>
            <a:ext cx="2105063" cy="369332"/>
          </a:xfrm>
          <a:prstGeom prst="rect">
            <a:avLst/>
          </a:prstGeom>
        </p:spPr>
        <p:txBody>
          <a:bodyPr wrap="none">
            <a:spAutoFit/>
          </a:bodyPr>
          <a:lstStyle/>
          <a:p>
            <a:r>
              <a:rPr lang="en-US" dirty="0"/>
              <a:t>6:30 pm – </a:t>
            </a:r>
            <a:r>
              <a:rPr lang="en-US" dirty="0" smtClean="0"/>
              <a:t>7:30 </a:t>
            </a:r>
            <a:r>
              <a:rPr lang="en-US" dirty="0"/>
              <a:t>pm</a:t>
            </a:r>
          </a:p>
        </p:txBody>
      </p:sp>
      <p:sp>
        <p:nvSpPr>
          <p:cNvPr id="6" name="Rectangle 5"/>
          <p:cNvSpPr/>
          <p:nvPr/>
        </p:nvSpPr>
        <p:spPr>
          <a:xfrm>
            <a:off x="4951816" y="2150254"/>
            <a:ext cx="2105063" cy="369332"/>
          </a:xfrm>
          <a:prstGeom prst="rect">
            <a:avLst/>
          </a:prstGeom>
        </p:spPr>
        <p:txBody>
          <a:bodyPr wrap="none">
            <a:spAutoFit/>
          </a:bodyPr>
          <a:lstStyle/>
          <a:p>
            <a:r>
              <a:rPr lang="en-US" dirty="0" smtClean="0"/>
              <a:t>7:50 </a:t>
            </a:r>
            <a:r>
              <a:rPr lang="en-US" dirty="0"/>
              <a:t>pm – </a:t>
            </a:r>
            <a:r>
              <a:rPr lang="en-US" dirty="0" smtClean="0"/>
              <a:t>8:40 </a:t>
            </a:r>
            <a:r>
              <a:rPr lang="en-US" dirty="0"/>
              <a:t>pm</a:t>
            </a:r>
          </a:p>
        </p:txBody>
      </p:sp>
      <p:sp>
        <p:nvSpPr>
          <p:cNvPr id="7" name="Rectangle 6"/>
          <p:cNvSpPr/>
          <p:nvPr/>
        </p:nvSpPr>
        <p:spPr>
          <a:xfrm>
            <a:off x="8256135" y="2482666"/>
            <a:ext cx="2105063" cy="369332"/>
          </a:xfrm>
          <a:prstGeom prst="rect">
            <a:avLst/>
          </a:prstGeom>
        </p:spPr>
        <p:txBody>
          <a:bodyPr wrap="none">
            <a:spAutoFit/>
          </a:bodyPr>
          <a:lstStyle/>
          <a:p>
            <a:r>
              <a:rPr lang="en-US" dirty="0" smtClean="0"/>
              <a:t>8:50 </a:t>
            </a:r>
            <a:r>
              <a:rPr lang="en-US" dirty="0"/>
              <a:t>pm – 9:30 pm</a:t>
            </a:r>
          </a:p>
        </p:txBody>
      </p:sp>
      <p:cxnSp>
        <p:nvCxnSpPr>
          <p:cNvPr id="8" name="Straight Connector 7"/>
          <p:cNvCxnSpPr/>
          <p:nvPr/>
        </p:nvCxnSpPr>
        <p:spPr>
          <a:xfrm>
            <a:off x="4110623" y="2151387"/>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252634" y="2143361"/>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688552" y="2155554"/>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837726" y="2143362"/>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766804" y="2301563"/>
            <a:ext cx="336445" cy="1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322610" y="2301563"/>
            <a:ext cx="336445" cy="1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852474" y="2311813"/>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4253246" y="2304331"/>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514610" y="1691568"/>
            <a:ext cx="1326004" cy="430887"/>
          </a:xfrm>
          <a:prstGeom prst="rect">
            <a:avLst/>
          </a:prstGeom>
        </p:spPr>
        <p:txBody>
          <a:bodyPr wrap="none">
            <a:spAutoFit/>
          </a:bodyPr>
          <a:lstStyle/>
          <a:p>
            <a:pPr algn="ctr"/>
            <a:r>
              <a:rPr lang="en-US" sz="1100" dirty="0" smtClean="0"/>
              <a:t>Break</a:t>
            </a:r>
          </a:p>
          <a:p>
            <a:pPr algn="ctr"/>
            <a:r>
              <a:rPr lang="en-US" sz="1100" dirty="0" smtClean="0"/>
              <a:t>7:40 </a:t>
            </a:r>
            <a:r>
              <a:rPr lang="en-US" sz="1100" dirty="0"/>
              <a:t>pm – </a:t>
            </a:r>
            <a:r>
              <a:rPr lang="en-US" sz="1100" dirty="0" smtClean="0"/>
              <a:t>7:50pm</a:t>
            </a:r>
            <a:endParaRPr lang="en-US" sz="1100" dirty="0"/>
          </a:p>
        </p:txBody>
      </p:sp>
      <p:sp>
        <p:nvSpPr>
          <p:cNvPr id="17" name="Rectangle 16"/>
          <p:cNvSpPr/>
          <p:nvPr/>
        </p:nvSpPr>
        <p:spPr>
          <a:xfrm>
            <a:off x="7157091" y="1719367"/>
            <a:ext cx="1361270" cy="430887"/>
          </a:xfrm>
          <a:prstGeom prst="rect">
            <a:avLst/>
          </a:prstGeom>
        </p:spPr>
        <p:txBody>
          <a:bodyPr wrap="none">
            <a:spAutoFit/>
          </a:bodyPr>
          <a:lstStyle/>
          <a:p>
            <a:pPr algn="ctr"/>
            <a:r>
              <a:rPr lang="en-US" sz="1100" dirty="0" smtClean="0"/>
              <a:t>Break</a:t>
            </a:r>
          </a:p>
          <a:p>
            <a:pPr algn="ctr"/>
            <a:r>
              <a:rPr lang="en-US" sz="1100" dirty="0" smtClean="0"/>
              <a:t>8:40 </a:t>
            </a:r>
            <a:r>
              <a:rPr lang="en-US" sz="1100" dirty="0"/>
              <a:t>pm – </a:t>
            </a:r>
            <a:r>
              <a:rPr lang="en-US" sz="1100" dirty="0" smtClean="0"/>
              <a:t>8:50 </a:t>
            </a:r>
            <a:r>
              <a:rPr lang="en-US" sz="1100" dirty="0"/>
              <a:t>pm</a:t>
            </a:r>
          </a:p>
        </p:txBody>
      </p:sp>
      <p:sp>
        <p:nvSpPr>
          <p:cNvPr id="18" name="Rectangle 17"/>
          <p:cNvSpPr/>
          <p:nvPr/>
        </p:nvSpPr>
        <p:spPr>
          <a:xfrm>
            <a:off x="619432" y="3097161"/>
            <a:ext cx="3483817" cy="2241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7116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403565" y="447575"/>
            <a:ext cx="7459142" cy="5878496"/>
          </a:xfrm>
          <a:prstGeom prst="rect">
            <a:avLst/>
          </a:prstGeom>
        </p:spPr>
      </p:pic>
    </p:spTree>
    <p:extLst>
      <p:ext uri="{BB962C8B-B14F-4D97-AF65-F5344CB8AC3E}">
        <p14:creationId xmlns:p14="http://schemas.microsoft.com/office/powerpoint/2010/main" val="24655094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877" y="146612"/>
            <a:ext cx="10035856" cy="698339"/>
          </a:xfrm>
        </p:spPr>
        <p:txBody>
          <a:bodyPr>
            <a:normAutofit/>
          </a:bodyPr>
          <a:lstStyle/>
          <a:p>
            <a:r>
              <a:rPr lang="en-US" dirty="0">
                <a:effectLst/>
              </a:rPr>
              <a:t>Understanding Bias and </a:t>
            </a:r>
            <a:r>
              <a:rPr lang="en-US" dirty="0" smtClean="0">
                <a:effectLst/>
              </a:rPr>
              <a:t>Variance</a:t>
            </a:r>
            <a:endParaRPr lang="en-US" dirty="0"/>
          </a:p>
        </p:txBody>
      </p:sp>
      <p:sp>
        <p:nvSpPr>
          <p:cNvPr id="3" name="Content Placeholder 2"/>
          <p:cNvSpPr>
            <a:spLocks noGrp="1"/>
          </p:cNvSpPr>
          <p:nvPr>
            <p:ph idx="1"/>
          </p:nvPr>
        </p:nvSpPr>
        <p:spPr>
          <a:xfrm>
            <a:off x="115747" y="706057"/>
            <a:ext cx="4166886" cy="5567421"/>
          </a:xfrm>
        </p:spPr>
        <p:txBody>
          <a:bodyPr>
            <a:normAutofit fontScale="92500" lnSpcReduction="20000"/>
          </a:bodyPr>
          <a:lstStyle/>
          <a:p>
            <a:r>
              <a:rPr lang="en-US" dirty="0">
                <a:solidFill>
                  <a:srgbClr val="FFFF00"/>
                </a:solidFill>
                <a:effectLst/>
              </a:rPr>
              <a:t>The inability for a machine learning algorithm to capture the true relationship between the variables and the outcome is known as the bias. </a:t>
            </a:r>
            <a:endParaRPr lang="en-US" dirty="0" smtClean="0">
              <a:solidFill>
                <a:srgbClr val="FFFF00"/>
              </a:solidFill>
              <a:effectLst/>
            </a:endParaRPr>
          </a:p>
          <a:p>
            <a:r>
              <a:rPr lang="en-US" dirty="0" smtClean="0">
                <a:effectLst/>
              </a:rPr>
              <a:t>While </a:t>
            </a:r>
            <a:r>
              <a:rPr lang="en-US" dirty="0">
                <a:effectLst/>
              </a:rPr>
              <a:t>the straight line can’t fit through all of the points and has high bias, </a:t>
            </a:r>
            <a:r>
              <a:rPr lang="en-US" dirty="0">
                <a:solidFill>
                  <a:srgbClr val="92D050"/>
                </a:solidFill>
                <a:effectLst/>
              </a:rPr>
              <a:t>when it comes to applying unseen observations, it gives a pretty good estimate</a:t>
            </a:r>
            <a:r>
              <a:rPr lang="en-US" dirty="0">
                <a:effectLst/>
              </a:rPr>
              <a:t>. Figure bottom-left shows the testing points (bigger size).</a:t>
            </a:r>
          </a:p>
          <a:p>
            <a:r>
              <a:rPr lang="en-US" dirty="0">
                <a:effectLst/>
              </a:rPr>
              <a:t>The RSS (Residual Sum of Squares), which is </a:t>
            </a:r>
            <a:r>
              <a:rPr lang="en-US" dirty="0">
                <a:solidFill>
                  <a:srgbClr val="92D050"/>
                </a:solidFill>
                <a:effectLst/>
              </a:rPr>
              <a:t>the sum of the errors of prediction, is pretty low compared to that of the curvy line</a:t>
            </a:r>
            <a:r>
              <a:rPr lang="en-US" dirty="0">
                <a:effectLst/>
              </a:rPr>
              <a:t> when </a:t>
            </a:r>
            <a:r>
              <a:rPr lang="en-US" dirty="0">
                <a:solidFill>
                  <a:srgbClr val="92D050"/>
                </a:solidFill>
                <a:effectLst/>
              </a:rPr>
              <a:t>using the same test points </a:t>
            </a:r>
            <a:r>
              <a:rPr lang="en-US" dirty="0">
                <a:effectLst/>
              </a:rPr>
              <a:t>(see Figure bottom-right).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2085" y="706057"/>
            <a:ext cx="7719915" cy="5891514"/>
          </a:xfrm>
          <a:prstGeom prst="rect">
            <a:avLst/>
          </a:prstGeom>
        </p:spPr>
      </p:pic>
      <p:sp>
        <p:nvSpPr>
          <p:cNvPr id="5" name="TextBox 4"/>
          <p:cNvSpPr txBox="1"/>
          <p:nvPr/>
        </p:nvSpPr>
        <p:spPr>
          <a:xfrm>
            <a:off x="5520519" y="2010728"/>
            <a:ext cx="3172067" cy="952392"/>
          </a:xfrm>
          <a:prstGeom prst="rect">
            <a:avLst/>
          </a:prstGeom>
          <a:noFill/>
        </p:spPr>
        <p:txBody>
          <a:bodyPr wrap="square" rtlCol="0">
            <a:spAutoFit/>
          </a:bodyPr>
          <a:lstStyle/>
          <a:p>
            <a:r>
              <a:rPr lang="en-US" sz="1400" dirty="0" smtClean="0">
                <a:solidFill>
                  <a:schemeClr val="bg1"/>
                </a:solidFill>
              </a:rPr>
              <a:t>straight </a:t>
            </a:r>
            <a:r>
              <a:rPr lang="en-US" sz="1400" dirty="0">
                <a:solidFill>
                  <a:schemeClr val="bg1"/>
                </a:solidFill>
              </a:rPr>
              <a:t>line trying to fit all the points. Because it doesn’t cut through all of the points, it has a high </a:t>
            </a:r>
            <a:r>
              <a:rPr lang="en-US" sz="1400" dirty="0" smtClean="0">
                <a:solidFill>
                  <a:schemeClr val="bg1"/>
                </a:solidFill>
              </a:rPr>
              <a:t>bias</a:t>
            </a:r>
            <a:endParaRPr lang="en-US" sz="1400" dirty="0">
              <a:solidFill>
                <a:schemeClr val="bg1"/>
              </a:solidFill>
            </a:endParaRPr>
          </a:p>
        </p:txBody>
      </p:sp>
      <p:sp>
        <p:nvSpPr>
          <p:cNvPr id="6" name="TextBox 5"/>
          <p:cNvSpPr txBox="1"/>
          <p:nvPr/>
        </p:nvSpPr>
        <p:spPr>
          <a:xfrm>
            <a:off x="9373764" y="2105434"/>
            <a:ext cx="3287210" cy="1077218"/>
          </a:xfrm>
          <a:prstGeom prst="rect">
            <a:avLst/>
          </a:prstGeom>
          <a:noFill/>
        </p:spPr>
        <p:txBody>
          <a:bodyPr wrap="square" rtlCol="0">
            <a:spAutoFit/>
          </a:bodyPr>
          <a:lstStyle/>
          <a:p>
            <a:r>
              <a:rPr lang="en-US" sz="1600" dirty="0">
                <a:solidFill>
                  <a:schemeClr val="bg1"/>
                </a:solidFill>
              </a:rPr>
              <a:t>The curvy line </a:t>
            </a:r>
            <a:r>
              <a:rPr lang="en-US" sz="1600" dirty="0" smtClean="0">
                <a:solidFill>
                  <a:schemeClr val="bg1"/>
                </a:solidFill>
              </a:rPr>
              <a:t>however</a:t>
            </a:r>
            <a:r>
              <a:rPr lang="en-US" sz="1600" dirty="0">
                <a:solidFill>
                  <a:schemeClr val="bg1"/>
                </a:solidFill>
              </a:rPr>
              <a:t>, is able to fit all of the points and thus has a low bias.</a:t>
            </a:r>
          </a:p>
          <a:p>
            <a:endParaRPr lang="en-US" sz="1600" dirty="0">
              <a:solidFill>
                <a:schemeClr val="bg1"/>
              </a:solidFill>
            </a:endParaRPr>
          </a:p>
        </p:txBody>
      </p:sp>
    </p:spTree>
    <p:extLst>
      <p:ext uri="{BB962C8B-B14F-4D97-AF65-F5344CB8AC3E}">
        <p14:creationId xmlns:p14="http://schemas.microsoft.com/office/powerpoint/2010/main" val="27987447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195" y="0"/>
            <a:ext cx="10353761" cy="647700"/>
          </a:xfrm>
        </p:spPr>
        <p:txBody>
          <a:bodyPr/>
          <a:lstStyle/>
          <a:p>
            <a:r>
              <a:rPr lang="en-US" dirty="0" err="1" smtClean="0">
                <a:effectLst/>
              </a:rPr>
              <a:t>Overfitting</a:t>
            </a:r>
            <a:r>
              <a:rPr lang="en-US" dirty="0" smtClean="0">
                <a:effectLst/>
              </a:rPr>
              <a:t> </a:t>
            </a:r>
            <a:r>
              <a:rPr lang="en-US" dirty="0" smtClean="0">
                <a:effectLst/>
                <a:sym typeface="Wingdings" panose="05000000000000000000" pitchFamily="2" charset="2"/>
              </a:rPr>
              <a:t>---- </a:t>
            </a:r>
            <a:r>
              <a:rPr lang="en-US" dirty="0" smtClean="0">
                <a:effectLst/>
              </a:rPr>
              <a:t>Underfitting</a:t>
            </a:r>
            <a:endParaRPr lang="en-US" dirty="0"/>
          </a:p>
        </p:txBody>
      </p:sp>
      <p:sp>
        <p:nvSpPr>
          <p:cNvPr id="3" name="Content Placeholder 2"/>
          <p:cNvSpPr>
            <a:spLocks noGrp="1"/>
          </p:cNvSpPr>
          <p:nvPr>
            <p:ph idx="1"/>
          </p:nvPr>
        </p:nvSpPr>
        <p:spPr>
          <a:xfrm>
            <a:off x="0" y="647700"/>
            <a:ext cx="12192000" cy="5881688"/>
          </a:xfrm>
        </p:spPr>
        <p:txBody>
          <a:bodyPr>
            <a:normAutofit/>
          </a:bodyPr>
          <a:lstStyle/>
          <a:p>
            <a:r>
              <a:rPr lang="en-US" b="1" dirty="0">
                <a:effectLst/>
              </a:rPr>
              <a:t>Coefficient Of Determination(R²)</a:t>
            </a:r>
            <a:endParaRPr lang="en-US" dirty="0">
              <a:effectLst/>
            </a:endParaRPr>
          </a:p>
          <a:p>
            <a:pPr lvl="1"/>
            <a:r>
              <a:rPr lang="en-US" dirty="0">
                <a:effectLst/>
              </a:rPr>
              <a:t>It helps to understand which </a:t>
            </a:r>
            <a:r>
              <a:rPr lang="en-US" dirty="0">
                <a:solidFill>
                  <a:srgbClr val="92D050"/>
                </a:solidFill>
                <a:effectLst/>
              </a:rPr>
              <a:t>amount of variation in y can be explained by the dependence on x using the particular regression model</a:t>
            </a:r>
            <a:r>
              <a:rPr lang="en-US" dirty="0">
                <a:effectLst/>
              </a:rPr>
              <a:t>. The R² value close to 1, the better the fit. It means, the </a:t>
            </a:r>
            <a:r>
              <a:rPr lang="en-US" dirty="0" smtClean="0">
                <a:effectLst/>
              </a:rPr>
              <a:t>model can </a:t>
            </a:r>
            <a:r>
              <a:rPr lang="en-US" dirty="0">
                <a:effectLst/>
              </a:rPr>
              <a:t>better predict the output(y) for the input(x).</a:t>
            </a:r>
          </a:p>
          <a:p>
            <a:r>
              <a:rPr lang="en-US" b="1" dirty="0">
                <a:effectLst/>
              </a:rPr>
              <a:t>Root Mean Square Error</a:t>
            </a:r>
            <a:r>
              <a:rPr lang="en-US" dirty="0">
                <a:effectLst/>
              </a:rPr>
              <a:t>(aka </a:t>
            </a:r>
            <a:r>
              <a:rPr lang="en-US" b="1" dirty="0">
                <a:effectLst/>
              </a:rPr>
              <a:t>Root Mean Square Deviation</a:t>
            </a:r>
            <a:r>
              <a:rPr lang="en-US" dirty="0">
                <a:effectLst/>
              </a:rPr>
              <a:t>)</a:t>
            </a:r>
          </a:p>
          <a:p>
            <a:pPr lvl="1"/>
            <a:r>
              <a:rPr lang="en-US" dirty="0">
                <a:effectLst/>
              </a:rPr>
              <a:t>Root Mean Square Error is the </a:t>
            </a:r>
            <a:r>
              <a:rPr lang="en-US" dirty="0">
                <a:solidFill>
                  <a:srgbClr val="92D050"/>
                </a:solidFill>
                <a:effectLst/>
              </a:rPr>
              <a:t>standard deviation of the residuals(prediction errors)</a:t>
            </a:r>
            <a:r>
              <a:rPr lang="en-US" dirty="0">
                <a:effectLst/>
              </a:rPr>
              <a:t>. Residuals are a measure of how far from the regression line data points are.  </a:t>
            </a:r>
            <a:r>
              <a:rPr lang="en-US" dirty="0" smtClean="0">
                <a:effectLst/>
              </a:rPr>
              <a:t>The </a:t>
            </a:r>
            <a:r>
              <a:rPr lang="en-US" dirty="0">
                <a:effectLst/>
              </a:rPr>
              <a:t>lower the RMSE value, the model would be fit well.</a:t>
            </a:r>
          </a:p>
          <a:p>
            <a:r>
              <a:rPr lang="en-US" b="1" dirty="0" err="1">
                <a:effectLst/>
              </a:rPr>
              <a:t>Overfitting</a:t>
            </a:r>
            <a:endParaRPr lang="en-US" dirty="0">
              <a:effectLst/>
            </a:endParaRPr>
          </a:p>
          <a:p>
            <a:pPr lvl="1"/>
            <a:r>
              <a:rPr lang="en-US" dirty="0">
                <a:effectLst/>
              </a:rPr>
              <a:t>Simply, it happens when </a:t>
            </a:r>
            <a:r>
              <a:rPr lang="en-US" dirty="0">
                <a:solidFill>
                  <a:srgbClr val="92D050"/>
                </a:solidFill>
                <a:effectLst/>
              </a:rPr>
              <a:t>the model learns the existing data too well</a:t>
            </a:r>
            <a:r>
              <a:rPr lang="en-US" dirty="0">
                <a:effectLst/>
              </a:rPr>
              <a:t>. Complex models, which have many features, are often prone to </a:t>
            </a:r>
            <a:r>
              <a:rPr lang="en-US" dirty="0" err="1">
                <a:effectLst/>
              </a:rPr>
              <a:t>overfitting</a:t>
            </a:r>
            <a:r>
              <a:rPr lang="en-US" dirty="0">
                <a:effectLst/>
              </a:rPr>
              <a:t>. If the model is </a:t>
            </a:r>
            <a:r>
              <a:rPr lang="en-US" dirty="0" err="1">
                <a:effectLst/>
              </a:rPr>
              <a:t>overfitted</a:t>
            </a:r>
            <a:r>
              <a:rPr lang="en-US" dirty="0">
                <a:effectLst/>
              </a:rPr>
              <a:t>, the R² value would be low when using with new data.</a:t>
            </a:r>
          </a:p>
          <a:p>
            <a:r>
              <a:rPr lang="en-US" b="1" dirty="0">
                <a:effectLst/>
              </a:rPr>
              <a:t>Underfitting</a:t>
            </a:r>
            <a:endParaRPr lang="en-US" dirty="0">
              <a:effectLst/>
            </a:endParaRPr>
          </a:p>
          <a:p>
            <a:pPr lvl="1"/>
            <a:r>
              <a:rPr lang="en-US" dirty="0">
                <a:effectLst/>
              </a:rPr>
              <a:t>When </a:t>
            </a:r>
            <a:r>
              <a:rPr lang="en-US" dirty="0">
                <a:solidFill>
                  <a:srgbClr val="92D050"/>
                </a:solidFill>
                <a:effectLst/>
              </a:rPr>
              <a:t>the model can’t accurately capture the dependencies among data</a:t>
            </a:r>
            <a:r>
              <a:rPr lang="en-US" dirty="0">
                <a:effectLst/>
              </a:rPr>
              <a:t>, the underfitting will happen. It often yields a low R² with known data and bad generalization capabilities when applied with new data.</a:t>
            </a:r>
          </a:p>
          <a:p>
            <a:endParaRPr lang="en-US" dirty="0"/>
          </a:p>
        </p:txBody>
      </p:sp>
    </p:spTree>
    <p:extLst>
      <p:ext uri="{BB962C8B-B14F-4D97-AF65-F5344CB8AC3E}">
        <p14:creationId xmlns:p14="http://schemas.microsoft.com/office/powerpoint/2010/main" val="9532957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05" y="1584273"/>
            <a:ext cx="6259135" cy="256624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8225" y="4114800"/>
            <a:ext cx="7343775"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1230" y="0"/>
            <a:ext cx="6150770" cy="2271713"/>
          </a:xfrm>
          <a:prstGeom prst="rect">
            <a:avLst/>
          </a:prstGeom>
        </p:spPr>
      </p:pic>
      <p:sp>
        <p:nvSpPr>
          <p:cNvPr id="7" name="Title 1"/>
          <p:cNvSpPr txBox="1">
            <a:spLocks/>
          </p:cNvSpPr>
          <p:nvPr/>
        </p:nvSpPr>
        <p:spPr>
          <a:xfrm>
            <a:off x="685196" y="-1"/>
            <a:ext cx="4429730" cy="1584273"/>
          </a:xfrm>
          <a:prstGeom prst="rect">
            <a:avLst/>
          </a:prstGeom>
        </p:spPr>
        <p:txBody>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err="1" smtClean="0">
                <a:effectLst/>
              </a:rPr>
              <a:t>Overfitting</a:t>
            </a:r>
            <a:r>
              <a:rPr lang="en-US" dirty="0" smtClean="0">
                <a:effectLst/>
              </a:rPr>
              <a:t> </a:t>
            </a:r>
          </a:p>
          <a:p>
            <a:r>
              <a:rPr lang="en-US" dirty="0" smtClean="0">
                <a:effectLst/>
                <a:sym typeface="Wingdings" panose="05000000000000000000" pitchFamily="2" charset="2"/>
              </a:rPr>
              <a:t>---- </a:t>
            </a:r>
            <a:r>
              <a:rPr lang="en-US" dirty="0" smtClean="0">
                <a:effectLst/>
              </a:rPr>
              <a:t>Underfitting</a:t>
            </a:r>
            <a:endParaRPr lang="en-US" dirty="0"/>
          </a:p>
        </p:txBody>
      </p:sp>
    </p:spTree>
    <p:extLst>
      <p:ext uri="{BB962C8B-B14F-4D97-AF65-F5344CB8AC3E}">
        <p14:creationId xmlns:p14="http://schemas.microsoft.com/office/powerpoint/2010/main" val="20614721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Reminders</a:t>
            </a:r>
            <a:endParaRPr lang="en-US" dirty="0"/>
          </a:p>
        </p:txBody>
      </p:sp>
      <p:sp>
        <p:nvSpPr>
          <p:cNvPr id="3" name="Content Placeholder 2"/>
          <p:cNvSpPr>
            <a:spLocks noGrp="1"/>
          </p:cNvSpPr>
          <p:nvPr>
            <p:ph idx="1"/>
          </p:nvPr>
        </p:nvSpPr>
        <p:spPr/>
        <p:txBody>
          <a:bodyPr>
            <a:normAutofit lnSpcReduction="10000"/>
          </a:bodyPr>
          <a:lstStyle/>
          <a:p>
            <a:pPr marL="457200" indent="-457200">
              <a:buFont typeface="+mj-lt"/>
              <a:buAutoNum type="arabicPeriod"/>
            </a:pPr>
            <a:r>
              <a:rPr lang="en-US" dirty="0">
                <a:effectLst/>
              </a:rPr>
              <a:t>If you haven’t done so already, please take a couple of seconds and submit your location now in Canvas.</a:t>
            </a:r>
          </a:p>
          <a:p>
            <a:pPr marL="457200" indent="-457200">
              <a:buFont typeface="+mj-lt"/>
              <a:buAutoNum type="arabicPeriod"/>
            </a:pPr>
            <a:r>
              <a:rPr lang="en-US" dirty="0" smtClean="0">
                <a:effectLst/>
              </a:rPr>
              <a:t>Please </a:t>
            </a:r>
            <a:r>
              <a:rPr lang="en-US" dirty="0">
                <a:effectLst/>
              </a:rPr>
              <a:t>sign-up for piazza now</a:t>
            </a:r>
            <a:r>
              <a:rPr lang="en-US" dirty="0" smtClean="0">
                <a:effectLst/>
              </a:rPr>
              <a:t>.</a:t>
            </a:r>
          </a:p>
          <a:p>
            <a:r>
              <a:rPr lang="en-US" dirty="0" smtClean="0">
                <a:effectLst/>
              </a:rPr>
              <a:t>Piazza2020Summer_Access_Codes:</a:t>
            </a:r>
            <a:endParaRPr lang="en-US" dirty="0">
              <a:effectLst/>
            </a:endParaRPr>
          </a:p>
          <a:p>
            <a:pPr lvl="1"/>
            <a:r>
              <a:rPr lang="en-US" dirty="0" err="1">
                <a:effectLst/>
              </a:rPr>
              <a:t>Wearables</a:t>
            </a:r>
            <a:r>
              <a:rPr lang="en-US" dirty="0">
                <a:effectLst/>
              </a:rPr>
              <a:t> code:</a:t>
            </a:r>
          </a:p>
          <a:p>
            <a:pPr lvl="2"/>
            <a:r>
              <a:rPr lang="en-US" dirty="0">
                <a:effectLst/>
              </a:rPr>
              <a:t>dgmds1434484</a:t>
            </a:r>
          </a:p>
          <a:p>
            <a:pPr lvl="1"/>
            <a:r>
              <a:rPr lang="en-US" dirty="0">
                <a:effectLst/>
              </a:rPr>
              <a:t>Class Signup Link:</a:t>
            </a:r>
          </a:p>
          <a:p>
            <a:pPr lvl="2"/>
            <a:r>
              <a:rPr lang="en-US" dirty="0">
                <a:effectLst/>
              </a:rPr>
              <a:t>piazza.com/</a:t>
            </a:r>
            <a:r>
              <a:rPr lang="en-US" dirty="0" err="1">
                <a:effectLst/>
              </a:rPr>
              <a:t>extension.harvard</a:t>
            </a:r>
            <a:r>
              <a:rPr lang="en-US" dirty="0">
                <a:effectLst/>
              </a:rPr>
              <a:t>/summer2020/dgmds1434484</a:t>
            </a:r>
          </a:p>
          <a:p>
            <a:pPr marL="0" indent="0">
              <a:buNone/>
            </a:pPr>
            <a:r>
              <a:rPr lang="en-US" dirty="0">
                <a:effectLst/>
              </a:rPr>
              <a:t>Thanks</a:t>
            </a:r>
          </a:p>
          <a:p>
            <a:endParaRPr lang="en-US" dirty="0">
              <a:effectLst/>
            </a:endParaRPr>
          </a:p>
          <a:p>
            <a:endParaRPr lang="en-US" dirty="0"/>
          </a:p>
        </p:txBody>
      </p:sp>
    </p:spTree>
    <p:extLst>
      <p:ext uri="{BB962C8B-B14F-4D97-AF65-F5344CB8AC3E}">
        <p14:creationId xmlns:p14="http://schemas.microsoft.com/office/powerpoint/2010/main" val="40614863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a:t>
            </a:r>
            <a:r>
              <a:rPr lang="en-US" dirty="0">
                <a:solidFill>
                  <a:srgbClr val="FFFF00"/>
                </a:solidFill>
              </a:rPr>
              <a:t>hyper-plane </a:t>
            </a:r>
            <a:r>
              <a:rPr lang="en-US" dirty="0"/>
              <a:t>showing the relationships between two independent variables and the label</a:t>
            </a:r>
          </a:p>
        </p:txBody>
      </p:sp>
      <p:pic>
        <p:nvPicPr>
          <p:cNvPr id="4" name="Picture 3"/>
          <p:cNvPicPr>
            <a:picLocks noChangeAspect="1"/>
          </p:cNvPicPr>
          <p:nvPr/>
        </p:nvPicPr>
        <p:blipFill>
          <a:blip r:embed="rId2"/>
          <a:stretch>
            <a:fillRect/>
          </a:stretch>
        </p:blipFill>
        <p:spPr>
          <a:xfrm>
            <a:off x="2870522" y="1935921"/>
            <a:ext cx="5745613" cy="4845571"/>
          </a:xfrm>
          <a:prstGeom prst="rect">
            <a:avLst/>
          </a:prstGeom>
        </p:spPr>
      </p:pic>
    </p:spTree>
    <p:extLst>
      <p:ext uri="{BB962C8B-B14F-4D97-AF65-F5344CB8AC3E}">
        <p14:creationId xmlns:p14="http://schemas.microsoft.com/office/powerpoint/2010/main" val="27558899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020" y="-84892"/>
            <a:ext cx="8558213" cy="6894434"/>
          </a:xfrm>
          <a:prstGeom prst="rect">
            <a:avLst/>
          </a:prstGeom>
        </p:spPr>
      </p:pic>
      <p:sp>
        <p:nvSpPr>
          <p:cNvPr id="3" name="Rectangle 2"/>
          <p:cNvSpPr/>
          <p:nvPr/>
        </p:nvSpPr>
        <p:spPr>
          <a:xfrm>
            <a:off x="1957596" y="274951"/>
            <a:ext cx="2265680" cy="2738120"/>
          </a:xfrm>
          <a:prstGeom prst="rect">
            <a:avLst/>
          </a:prstGeom>
          <a:solidFill>
            <a:srgbClr val="BC451B">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0297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3620" y="609599"/>
            <a:ext cx="3064679" cy="5976395"/>
          </a:xfrm>
        </p:spPr>
        <p:txBody>
          <a:bodyPr>
            <a:normAutofit/>
          </a:bodyPr>
          <a:lstStyle/>
          <a:p>
            <a:r>
              <a:rPr lang="en-US" dirty="0" smtClean="0"/>
              <a:t>An Example of a machine learning workflow</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300" y="-355035"/>
            <a:ext cx="8953700" cy="7213035"/>
          </a:xfrm>
          <a:prstGeom prst="rect">
            <a:avLst/>
          </a:prstGeom>
        </p:spPr>
      </p:pic>
    </p:spTree>
    <p:extLst>
      <p:ext uri="{BB962C8B-B14F-4D97-AF65-F5344CB8AC3E}">
        <p14:creationId xmlns:p14="http://schemas.microsoft.com/office/powerpoint/2010/main" val="39130362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activity recognition</a:t>
            </a:r>
            <a:endParaRPr lang="en-US" dirty="0"/>
          </a:p>
        </p:txBody>
      </p:sp>
      <p:sp>
        <p:nvSpPr>
          <p:cNvPr id="3" name="Content Placeholder 2"/>
          <p:cNvSpPr>
            <a:spLocks noGrp="1"/>
          </p:cNvSpPr>
          <p:nvPr>
            <p:ph idx="1"/>
          </p:nvPr>
        </p:nvSpPr>
        <p:spPr/>
        <p:txBody>
          <a:bodyPr/>
          <a:lstStyle/>
          <a:p>
            <a:r>
              <a:rPr lang="en-US" dirty="0"/>
              <a:t>Mobile phones are pervasive, moderately specialized gadgets that have an effective and capable handling power enveloped with smaller segments that can do efficient and powerful calculations. One of the components that is built into the mobile phones to make it more robust are the sensors. Mobile phones are encompassed with several </a:t>
            </a:r>
            <a:r>
              <a:rPr lang="en-US" dirty="0">
                <a:solidFill>
                  <a:srgbClr val="FFFF00"/>
                </a:solidFill>
              </a:rPr>
              <a:t>sensors, for example, proximity sensors, temperature sensors, accelerometers, gyroscopes and many more</a:t>
            </a:r>
            <a:r>
              <a:rPr lang="en-US" dirty="0"/>
              <a:t>. These sensors have opened up ways to different fields in data mining and data analytics.</a:t>
            </a:r>
          </a:p>
        </p:txBody>
      </p:sp>
    </p:spTree>
    <p:extLst>
      <p:ext uri="{BB962C8B-B14F-4D97-AF65-F5344CB8AC3E}">
        <p14:creationId xmlns:p14="http://schemas.microsoft.com/office/powerpoint/2010/main" val="40663700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stretch>
            <a:fillRect/>
          </a:stretch>
        </p:blipFill>
        <p:spPr>
          <a:xfrm>
            <a:off x="99175" y="299601"/>
            <a:ext cx="11993649" cy="6258798"/>
          </a:xfrm>
          <a:prstGeom prst="rect">
            <a:avLst/>
          </a:prstGeom>
        </p:spPr>
      </p:pic>
    </p:spTree>
    <p:extLst>
      <p:ext uri="{BB962C8B-B14F-4D97-AF65-F5344CB8AC3E}">
        <p14:creationId xmlns:p14="http://schemas.microsoft.com/office/powerpoint/2010/main" val="34340288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activity </a:t>
            </a:r>
            <a:r>
              <a:rPr lang="en-US" dirty="0" smtClean="0"/>
              <a:t>recognition (HAR) - motivation</a:t>
            </a:r>
            <a:endParaRPr lang="en-US" dirty="0"/>
          </a:p>
        </p:txBody>
      </p:sp>
      <p:sp>
        <p:nvSpPr>
          <p:cNvPr id="3" name="Content Placeholder 2"/>
          <p:cNvSpPr>
            <a:spLocks noGrp="1"/>
          </p:cNvSpPr>
          <p:nvPr>
            <p:ph idx="1"/>
          </p:nvPr>
        </p:nvSpPr>
        <p:spPr/>
        <p:txBody>
          <a:bodyPr/>
          <a:lstStyle/>
          <a:p>
            <a:r>
              <a:rPr lang="en-US" dirty="0"/>
              <a:t>The existence of these sensors has empowered people to control its information to perform different tasks. One such task is movement detection which is termed as activity recognition.</a:t>
            </a:r>
          </a:p>
        </p:txBody>
      </p:sp>
    </p:spTree>
    <p:extLst>
      <p:ext uri="{BB962C8B-B14F-4D97-AF65-F5344CB8AC3E}">
        <p14:creationId xmlns:p14="http://schemas.microsoft.com/office/powerpoint/2010/main" val="10675137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collection</a:t>
            </a:r>
            <a:endParaRPr lang="en-US" dirty="0"/>
          </a:p>
        </p:txBody>
      </p:sp>
      <p:sp>
        <p:nvSpPr>
          <p:cNvPr id="3" name="Content Placeholder 2"/>
          <p:cNvSpPr>
            <a:spLocks noGrp="1"/>
          </p:cNvSpPr>
          <p:nvPr>
            <p:ph idx="1"/>
          </p:nvPr>
        </p:nvSpPr>
        <p:spPr/>
        <p:txBody>
          <a:bodyPr/>
          <a:lstStyle/>
          <a:p>
            <a:r>
              <a:rPr lang="en-US" dirty="0"/>
              <a:t>In this introduction to Human activity recognition </a:t>
            </a:r>
            <a:r>
              <a:rPr lang="en-US" dirty="0" smtClean="0"/>
              <a:t>(HAR), </a:t>
            </a:r>
            <a:r>
              <a:rPr lang="en-US" dirty="0"/>
              <a:t>an existing dataset has been used which consists of 10 volunteers, wearing a pair of accelerometers and gyroscopes close to their right lower arm and a pair of accelerometers and gyroscopes close to their left ankle. The subjects are asked to perform 12 exercises which are standing still, sitting and relaxing, lying down, walking, climbing stairs, waist-bends forward, frontal elevation of arms, knees bending (crouching), cycling, jogging, running, jumping front &amp; back. 11 features were separated for the raw data collected from the sensors.</a:t>
            </a:r>
          </a:p>
        </p:txBody>
      </p:sp>
    </p:spTree>
    <p:extLst>
      <p:ext uri="{BB962C8B-B14F-4D97-AF65-F5344CB8AC3E}">
        <p14:creationId xmlns:p14="http://schemas.microsoft.com/office/powerpoint/2010/main" val="42358712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p:txBody>
          <a:bodyPr/>
          <a:lstStyle/>
          <a:p>
            <a:r>
              <a:rPr lang="en-US" dirty="0"/>
              <a:t>a novel automated method for classification of human activities, using wearable sensors which are also found interfaced within most of the modern mobile phones, is developed. The features are extracted from the recordings of data from individual as well as combination of sensors. The publicly available dataset is used for experimentation</a:t>
            </a:r>
          </a:p>
        </p:txBody>
      </p:sp>
    </p:spTree>
    <p:extLst>
      <p:ext uri="{BB962C8B-B14F-4D97-AF65-F5344CB8AC3E}">
        <p14:creationId xmlns:p14="http://schemas.microsoft.com/office/powerpoint/2010/main" val="9941315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normAutofit/>
          </a:bodyPr>
          <a:lstStyle/>
          <a:p>
            <a:r>
              <a:rPr lang="en-US" dirty="0"/>
              <a:t>Activities: A1-Standing, A2-Sitting, A3-Lying Down, A4-Walking, A5-Climbing Up, A6-Stepping Down, A7-Sit Ups, A8-Vaccuming, A9- Brushing, A10-Driving, A11-Inactive, A12-Cleaning, A13-Cooking, A14-Medication, A15 Sweeping, A16-Washing Hands, A17-Watering Plants, A18-Tai Chi Movements, A19-Hammering, A20-Screwing, A21-Spanner Using, A22-Power Drill, A23-Martial Arts Movements, A24- Jogging, A25-Running, A26-Cycling, A27-Biking. </a:t>
            </a:r>
            <a:endParaRPr lang="en-US" dirty="0" smtClean="0"/>
          </a:p>
        </p:txBody>
      </p:sp>
    </p:spTree>
    <p:extLst>
      <p:ext uri="{BB962C8B-B14F-4D97-AF65-F5344CB8AC3E}">
        <p14:creationId xmlns:p14="http://schemas.microsoft.com/office/powerpoint/2010/main" val="37475014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sp>
        <p:nvSpPr>
          <p:cNvPr id="3" name="Content Placeholder 2"/>
          <p:cNvSpPr>
            <a:spLocks noGrp="1"/>
          </p:cNvSpPr>
          <p:nvPr>
            <p:ph idx="1"/>
          </p:nvPr>
        </p:nvSpPr>
        <p:spPr/>
        <p:txBody>
          <a:bodyPr>
            <a:normAutofit fontScale="92500" lnSpcReduction="10000"/>
          </a:bodyPr>
          <a:lstStyle/>
          <a:p>
            <a:r>
              <a:rPr lang="en-US" dirty="0"/>
              <a:t>Features: MV-Mean value, SD-Standard Deviation, MD-Median, MX-Maximum, MN-Minimum, SMA-Signal Magnitude Area, RMS-Root Mean Square, IR-Interquartile Range, SE-Signal Entropy, AC-</a:t>
            </a:r>
            <a:r>
              <a:rPr lang="en-US" dirty="0" err="1"/>
              <a:t>Autorregresion</a:t>
            </a:r>
            <a:r>
              <a:rPr lang="en-US" dirty="0"/>
              <a:t> Coefficients, CC-Correlation Coefficient, LFC-Largest Frequency Component, WAFS-Frequency Signal Weighted Average, FS-Frequency Signal, S-</a:t>
            </a:r>
            <a:r>
              <a:rPr lang="en-US" dirty="0" err="1"/>
              <a:t>Skewness</a:t>
            </a:r>
            <a:r>
              <a:rPr lang="en-US" dirty="0"/>
              <a:t>, K-Kurtosis, EF-Energy of a Frequency, IAV Interval Angle between two Vectors, AAD-Average Absolute Difference, ARA-Average Resultant Acceleration, TBP-Time Between Peaks, </a:t>
            </a:r>
            <a:r>
              <a:rPr lang="en-US" dirty="0" err="1"/>
              <a:t>BDBinned</a:t>
            </a:r>
            <a:r>
              <a:rPr lang="en-US" dirty="0"/>
              <a:t> Distribution, E-Energy, C-Correlation, </a:t>
            </a:r>
            <a:r>
              <a:rPr lang="en-US" dirty="0" err="1"/>
              <a:t>MoA</a:t>
            </a:r>
            <a:r>
              <a:rPr lang="en-US" dirty="0"/>
              <a:t>-Magnitude of Acceleration, CASC-Cross-axis Signals Correlation, FFT-Fast Fourier Transform, </a:t>
            </a:r>
            <a:r>
              <a:rPr lang="en-US" dirty="0" err="1"/>
              <a:t>SpE</a:t>
            </a:r>
            <a:r>
              <a:rPr lang="en-US" dirty="0"/>
              <a:t>-Spectral Energy, EFFT=Frequency domain Entropy log of FFT,ZCC-Zero-Cross Correlation,V-Variance,P-75% Percentile, FRP-Frequency Range Power, Q-Quartiles, AV-Absolute Value, FE-Frequency Entropy. </a:t>
            </a:r>
          </a:p>
          <a:p>
            <a:endParaRPr lang="en-US" dirty="0"/>
          </a:p>
        </p:txBody>
      </p:sp>
    </p:spTree>
    <p:extLst>
      <p:ext uri="{BB962C8B-B14F-4D97-AF65-F5344CB8AC3E}">
        <p14:creationId xmlns:p14="http://schemas.microsoft.com/office/powerpoint/2010/main" val="22939774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hours</a:t>
            </a:r>
            <a:endParaRPr lang="en-US" dirty="0"/>
          </a:p>
        </p:txBody>
      </p:sp>
      <p:sp>
        <p:nvSpPr>
          <p:cNvPr id="3" name="Content Placeholder 2"/>
          <p:cNvSpPr>
            <a:spLocks noGrp="1"/>
          </p:cNvSpPr>
          <p:nvPr>
            <p:ph idx="1"/>
          </p:nvPr>
        </p:nvSpPr>
        <p:spPr/>
        <p:txBody>
          <a:bodyPr/>
          <a:lstStyle/>
          <a:p>
            <a:r>
              <a:rPr lang="en-US" dirty="0" smtClean="0"/>
              <a:t>Jose Luis Ramirez </a:t>
            </a:r>
            <a:r>
              <a:rPr lang="en-US" dirty="0" err="1" smtClean="0"/>
              <a:t>Herran</a:t>
            </a:r>
            <a:endParaRPr lang="en-US" dirty="0" smtClean="0"/>
          </a:p>
          <a:p>
            <a:pPr lvl="1"/>
            <a:r>
              <a:rPr lang="en-US" dirty="0" err="1" smtClean="0"/>
              <a:t>Calendly</a:t>
            </a:r>
            <a:r>
              <a:rPr lang="en-US" dirty="0" smtClean="0"/>
              <a:t> link:</a:t>
            </a:r>
          </a:p>
          <a:p>
            <a:r>
              <a:rPr lang="en-US" dirty="0" err="1" smtClean="0"/>
              <a:t>Souleymane</a:t>
            </a:r>
            <a:r>
              <a:rPr lang="en-US" dirty="0" smtClean="0"/>
              <a:t> </a:t>
            </a:r>
            <a:r>
              <a:rPr lang="en-US" dirty="0" err="1" smtClean="0"/>
              <a:t>Konate</a:t>
            </a:r>
            <a:endParaRPr lang="en-US" dirty="0" smtClean="0"/>
          </a:p>
          <a:p>
            <a:pPr lvl="1"/>
            <a:r>
              <a:rPr lang="en-US" dirty="0" err="1"/>
              <a:t>Calendly</a:t>
            </a:r>
            <a:r>
              <a:rPr lang="en-US" dirty="0"/>
              <a:t> link:</a:t>
            </a:r>
          </a:p>
          <a:p>
            <a:r>
              <a:rPr lang="en-US" dirty="0" smtClean="0"/>
              <a:t>Ricardo </a:t>
            </a:r>
            <a:r>
              <a:rPr lang="en-US" dirty="0" err="1" smtClean="0"/>
              <a:t>Villamil</a:t>
            </a:r>
            <a:endParaRPr lang="en-US" dirty="0" smtClean="0"/>
          </a:p>
          <a:p>
            <a:pPr lvl="1"/>
            <a:r>
              <a:rPr lang="en-US" dirty="0" err="1"/>
              <a:t>Calendly</a:t>
            </a:r>
            <a:r>
              <a:rPr lang="en-US" dirty="0"/>
              <a:t> link</a:t>
            </a:r>
            <a:r>
              <a:rPr lang="en-US" dirty="0" smtClean="0"/>
              <a:t>:</a:t>
            </a:r>
            <a:endParaRPr lang="en-US" dirty="0"/>
          </a:p>
        </p:txBody>
      </p:sp>
    </p:spTree>
    <p:extLst>
      <p:ext uri="{BB962C8B-B14F-4D97-AF65-F5344CB8AC3E}">
        <p14:creationId xmlns:p14="http://schemas.microsoft.com/office/powerpoint/2010/main" val="31584673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DATASET DESCRIPTION</a:t>
            </a:r>
          </a:p>
        </p:txBody>
      </p:sp>
      <p:sp>
        <p:nvSpPr>
          <p:cNvPr id="3" name="Content Placeholder 2"/>
          <p:cNvSpPr>
            <a:spLocks noGrp="1"/>
          </p:cNvSpPr>
          <p:nvPr>
            <p:ph idx="1"/>
          </p:nvPr>
        </p:nvSpPr>
        <p:spPr/>
        <p:txBody>
          <a:bodyPr>
            <a:normAutofit fontScale="92500" lnSpcReduction="20000"/>
          </a:bodyPr>
          <a:lstStyle/>
          <a:p>
            <a:r>
              <a:rPr lang="en-US" dirty="0"/>
              <a:t>For predicting the activities, the dataset that is publicly available is utilized [12]. The dataset consists of recordings of body movements of ten volunteers performing 12 activities. Body wearable sensors were used to collect the data. Body wearable sensors are smart electronic devices that can be worn on the body with the help of elastic straps. The data was recorded from the sensors placed on the subject's chest, right lower arm and left ankle. Several sensors were used at different locations which allow to measure the motions at various parts of the body. A pair of accelerometers and gyroscopes are placed on right lower arm and left ankle. The activities are labeled simultaneously for each of the recordings. The activities performed by each of the 10 subjects are Standing still, Sitting and relaxing, lying down, Walking, climbing stairs, Waist bends forward, Frontal elevation of arms, Knees bending (crouching), Cycling, Jogging, Running, Jump front &amp; back. Table II illustrates number of records that have been collected for each of the 10 subjects</a:t>
            </a:r>
          </a:p>
        </p:txBody>
      </p:sp>
    </p:spTree>
    <p:extLst>
      <p:ext uri="{BB962C8B-B14F-4D97-AF65-F5344CB8AC3E}">
        <p14:creationId xmlns:p14="http://schemas.microsoft.com/office/powerpoint/2010/main" val="24108079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2107908" y="2182930"/>
            <a:ext cx="8195158" cy="4283184"/>
          </a:xfrm>
          <a:prstGeom prst="rect">
            <a:avLst/>
          </a:prstGeom>
        </p:spPr>
      </p:pic>
    </p:spTree>
    <p:extLst>
      <p:ext uri="{BB962C8B-B14F-4D97-AF65-F5344CB8AC3E}">
        <p14:creationId xmlns:p14="http://schemas.microsoft.com/office/powerpoint/2010/main" val="6301661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To collect the above data a total of nine sensors have been fixed at different locations. An accelerometer is placed at chest (XYZ), Left ankle (XYZ) and right lower arm (XYZ). A gyroscope is placed at left ankle (XYZ) and right lower arm (XYZ). A magnetometer is placed at left ankle (XYZ) and right lower arm (XYZ) and two electrocardiography sensors to monitor the electrical signals of the heart, resulting in retrieving a total of 23 data for each record. The information in the brackets indicates the number of readings or the axis for the sensor</a:t>
            </a:r>
          </a:p>
        </p:txBody>
      </p:sp>
    </p:spTree>
    <p:extLst>
      <p:ext uri="{BB962C8B-B14F-4D97-AF65-F5344CB8AC3E}">
        <p14:creationId xmlns:p14="http://schemas.microsoft.com/office/powerpoint/2010/main" val="17091154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Acceleration Data Plot for Standing, Sitting and Lying Down for the Right Lower Arm Accelerometer </a:t>
            </a:r>
          </a:p>
        </p:txBody>
      </p:sp>
      <p:pic>
        <p:nvPicPr>
          <p:cNvPr id="4" name="Picture 3"/>
          <p:cNvPicPr>
            <a:picLocks noChangeAspect="1"/>
          </p:cNvPicPr>
          <p:nvPr/>
        </p:nvPicPr>
        <p:blipFill>
          <a:blip r:embed="rId2"/>
          <a:stretch>
            <a:fillRect/>
          </a:stretch>
        </p:blipFill>
        <p:spPr>
          <a:xfrm>
            <a:off x="2377912" y="2392669"/>
            <a:ext cx="6887536" cy="4058216"/>
          </a:xfrm>
          <a:prstGeom prst="rect">
            <a:avLst/>
          </a:prstGeom>
        </p:spPr>
      </p:pic>
    </p:spTree>
    <p:extLst>
      <p:ext uri="{BB962C8B-B14F-4D97-AF65-F5344CB8AC3E}">
        <p14:creationId xmlns:p14="http://schemas.microsoft.com/office/powerpoint/2010/main" val="28239706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Rotation Data Plot for Standing, Sitting and Lying Down for the Right Lower Arm Gyroscope. </a:t>
            </a:r>
          </a:p>
        </p:txBody>
      </p:sp>
      <p:pic>
        <p:nvPicPr>
          <p:cNvPr id="4" name="Picture 3"/>
          <p:cNvPicPr>
            <a:picLocks noChangeAspect="1"/>
          </p:cNvPicPr>
          <p:nvPr/>
        </p:nvPicPr>
        <p:blipFill>
          <a:blip r:embed="rId2"/>
          <a:stretch>
            <a:fillRect/>
          </a:stretch>
        </p:blipFill>
        <p:spPr>
          <a:xfrm>
            <a:off x="2562162" y="2048924"/>
            <a:ext cx="6754168" cy="4458322"/>
          </a:xfrm>
          <a:prstGeom prst="rect">
            <a:avLst/>
          </a:prstGeom>
        </p:spPr>
      </p:pic>
    </p:spTree>
    <p:extLst>
      <p:ext uri="{BB962C8B-B14F-4D97-AF65-F5344CB8AC3E}">
        <p14:creationId xmlns:p14="http://schemas.microsoft.com/office/powerpoint/2010/main" val="39386651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graphs in Fig. 2 and Fig. 3 show the variations of accelerometer data at different axes for standing, sitting and lying down and gyroscope data at different for the same activities. It is drawn against the 3 axis value on the Y axis and the count of the data on the X axis. In this work, the accelerometer and gyroscope sensors placed at right lower arm and left ankle are considered, because these sensors are embedded into most of the modern mobile phones. Furthermore, static and dynamic activities include drastic movements of the hands and legs</a:t>
            </a:r>
          </a:p>
        </p:txBody>
      </p:sp>
    </p:spTree>
    <p:extLst>
      <p:ext uri="{BB962C8B-B14F-4D97-AF65-F5344CB8AC3E}">
        <p14:creationId xmlns:p14="http://schemas.microsoft.com/office/powerpoint/2010/main" val="13142501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EXTRACTION AND SEGMENTATION</a:t>
            </a:r>
          </a:p>
        </p:txBody>
      </p:sp>
      <p:sp>
        <p:nvSpPr>
          <p:cNvPr id="3" name="Content Placeholder 2"/>
          <p:cNvSpPr>
            <a:spLocks noGrp="1"/>
          </p:cNvSpPr>
          <p:nvPr>
            <p:ph idx="1"/>
          </p:nvPr>
        </p:nvSpPr>
        <p:spPr/>
        <p:txBody>
          <a:bodyPr/>
          <a:lstStyle/>
          <a:p>
            <a:r>
              <a:rPr lang="en-US" dirty="0"/>
              <a:t>The raw data collected from the pair of sensors cannot be applied directly to the machine learning algorithms [13], Hence it is necessary to extract features. Features were extracted from the real time sensor values for every 50 records. The activity with more than 50% overlapping was used to label the window. 50 records are used because it is sufficient to catch various analyses of body motions for each activity. 11 features are extracted on each of the axes of the sensors. Hence for each sensor there were 34 features extracted. </a:t>
            </a:r>
          </a:p>
        </p:txBody>
      </p:sp>
    </p:spTree>
    <p:extLst>
      <p:ext uri="{BB962C8B-B14F-4D97-AF65-F5344CB8AC3E}">
        <p14:creationId xmlns:p14="http://schemas.microsoft.com/office/powerpoint/2010/main" val="74464798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sp>
        <p:nvSpPr>
          <p:cNvPr id="3" name="Content Placeholder 2"/>
          <p:cNvSpPr>
            <a:spLocks noGrp="1"/>
          </p:cNvSpPr>
          <p:nvPr>
            <p:ph idx="1"/>
          </p:nvPr>
        </p:nvSpPr>
        <p:spPr/>
        <p:txBody>
          <a:bodyPr>
            <a:normAutofit fontScale="92500" lnSpcReduction="20000"/>
          </a:bodyPr>
          <a:lstStyle/>
          <a:p>
            <a:r>
              <a:rPr lang="en-US" dirty="0"/>
              <a:t>The features in use are: • Mean (3): Mean is the Average of set of values. • Median (3): Median is the middle number of set of values after sorting in ascending order • Standard Deviation (3): Standard Deviation measures how spread out the numbers are from the average. • Variance (3): Variance is the average of the squares from the mean. • Min (3): Min is the lowest number • Max (3): Max is the highest number • Kurtosis (3): Kurtosis is the sharpness of the peak of a frequency-distribution curve. • </a:t>
            </a:r>
            <a:r>
              <a:rPr lang="en-US" dirty="0" err="1"/>
              <a:t>Skewness</a:t>
            </a:r>
            <a:r>
              <a:rPr lang="en-US" dirty="0"/>
              <a:t> (3): </a:t>
            </a:r>
            <a:r>
              <a:rPr lang="en-US" dirty="0" err="1"/>
              <a:t>skewness</a:t>
            </a:r>
            <a:r>
              <a:rPr lang="en-US" dirty="0"/>
              <a:t> is a measure of the asymmetry of the probability distribution of a real-valued random variable about its mean. • Interquartile (3): The interquartile range (IQR) is a measure of variability, based on dividing a data set into quartiles. • Percentile 25% (3) and 75% (3): A percentile (or a centile) is a measure used in statistics indicating the value below which a given percentage of observations in a group of observations fall. • Root Mean Square (1): The square root of the arithmetic mean of the squares of all the axis. </a:t>
            </a:r>
          </a:p>
        </p:txBody>
      </p:sp>
    </p:spTree>
    <p:extLst>
      <p:ext uri="{BB962C8B-B14F-4D97-AF65-F5344CB8AC3E}">
        <p14:creationId xmlns:p14="http://schemas.microsoft.com/office/powerpoint/2010/main" val="31036886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numbers in the brackets indicate the number of features, one for each of the axes of the sensors, and thus total equals to 34 features for every sensor at each location. These features provide meaning to the raw time data collected from sensors when applied through a machine learning algorithms.</a:t>
            </a:r>
          </a:p>
        </p:txBody>
      </p:sp>
    </p:spTree>
    <p:extLst>
      <p:ext uri="{BB962C8B-B14F-4D97-AF65-F5344CB8AC3E}">
        <p14:creationId xmlns:p14="http://schemas.microsoft.com/office/powerpoint/2010/main" val="3779817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AND RESULTS</a:t>
            </a:r>
          </a:p>
        </p:txBody>
      </p:sp>
      <p:sp>
        <p:nvSpPr>
          <p:cNvPr id="3" name="Content Placeholder 2"/>
          <p:cNvSpPr>
            <a:spLocks noGrp="1"/>
          </p:cNvSpPr>
          <p:nvPr>
            <p:ph idx="1"/>
          </p:nvPr>
        </p:nvSpPr>
        <p:spPr/>
        <p:txBody>
          <a:bodyPr>
            <a:normAutofit fontScale="92500" lnSpcReduction="10000"/>
          </a:bodyPr>
          <a:lstStyle/>
          <a:p>
            <a:r>
              <a:rPr lang="en-US" dirty="0"/>
              <a:t>The extracted features are subjected to the machine learning algorithm to classify the activities. There are two settings that have been focused on to compare which will deliver the best results. These settings have been used to distinguish between the end outcomes. Setting 1: Single subject is used to train and test the data. 70% of the subject data is used for training and is tested against the remaining 30% on the same subject. Setting 2: Nine subjects are used to train the data and one subject is used to test the data. For both of the settings listed above the studies have been conducted based on three analyses. 1. Analysis for all the sensors used. As discussed in section III, the dataset that is used consists of four sensors placed at two locations. 2. Analysis for pair of sensors (Accelerometer and Gyroscope) collectively placed at two locations. 3. Analysis for combination of same type of sensor collectively.</a:t>
            </a:r>
          </a:p>
        </p:txBody>
      </p:sp>
    </p:spTree>
    <p:extLst>
      <p:ext uri="{BB962C8B-B14F-4D97-AF65-F5344CB8AC3E}">
        <p14:creationId xmlns:p14="http://schemas.microsoft.com/office/powerpoint/2010/main" val="33469809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hours</a:t>
            </a:r>
            <a:endParaRPr lang="en-US" dirty="0"/>
          </a:p>
        </p:txBody>
      </p:sp>
      <p:sp>
        <p:nvSpPr>
          <p:cNvPr id="3" name="Content Placeholder 2"/>
          <p:cNvSpPr>
            <a:spLocks noGrp="1"/>
          </p:cNvSpPr>
          <p:nvPr>
            <p:ph idx="1"/>
          </p:nvPr>
        </p:nvSpPr>
        <p:spPr>
          <a:xfrm>
            <a:off x="913795" y="2096064"/>
            <a:ext cx="10353762" cy="3130844"/>
          </a:xfrm>
        </p:spPr>
        <p:txBody>
          <a:bodyPr/>
          <a:lstStyle/>
          <a:p>
            <a:r>
              <a:rPr lang="en-US" dirty="0"/>
              <a:t>emails TA's:</a:t>
            </a:r>
          </a:p>
          <a:p>
            <a:pPr lvl="1"/>
            <a:r>
              <a:rPr lang="en-US" dirty="0"/>
              <a:t>sok462@g.harvard.edu</a:t>
            </a:r>
          </a:p>
          <a:p>
            <a:pPr lvl="1"/>
            <a:r>
              <a:rPr lang="en-US" dirty="0" smtClean="0"/>
              <a:t>ricardo_villamil@fas.harvard.edu </a:t>
            </a:r>
          </a:p>
          <a:p>
            <a:r>
              <a:rPr lang="en-US" dirty="0" err="1" smtClean="0"/>
              <a:t>Calendly</a:t>
            </a:r>
            <a:r>
              <a:rPr lang="en-US" dirty="0" smtClean="0"/>
              <a:t> me:</a:t>
            </a:r>
          </a:p>
          <a:p>
            <a:pPr lvl="1"/>
            <a:r>
              <a:rPr lang="en-US" dirty="0"/>
              <a:t>https://calendly.com/jlr682/wearable-devices-final-project</a:t>
            </a:r>
          </a:p>
        </p:txBody>
      </p:sp>
    </p:spTree>
    <p:extLst>
      <p:ext uri="{BB962C8B-B14F-4D97-AF65-F5344CB8AC3E}">
        <p14:creationId xmlns:p14="http://schemas.microsoft.com/office/powerpoint/2010/main" val="4145830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Accuracy of Classifiers Based on Each Sensors and Every Location</a:t>
            </a:r>
          </a:p>
        </p:txBody>
      </p:sp>
      <p:pic>
        <p:nvPicPr>
          <p:cNvPr id="5" name="Picture 4"/>
          <p:cNvPicPr>
            <a:picLocks noChangeAspect="1"/>
          </p:cNvPicPr>
          <p:nvPr/>
        </p:nvPicPr>
        <p:blipFill>
          <a:blip r:embed="rId2"/>
          <a:stretch>
            <a:fillRect/>
          </a:stretch>
        </p:blipFill>
        <p:spPr>
          <a:xfrm>
            <a:off x="1100300" y="2308302"/>
            <a:ext cx="9364382" cy="4096322"/>
          </a:xfrm>
          <a:prstGeom prst="rect">
            <a:avLst/>
          </a:prstGeom>
        </p:spPr>
      </p:pic>
    </p:spTree>
    <p:extLst>
      <p:ext uri="{BB962C8B-B14F-4D97-AF65-F5344CB8AC3E}">
        <p14:creationId xmlns:p14="http://schemas.microsoft.com/office/powerpoint/2010/main" val="5371563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Accuracy of Classifiers Based on Pair of Sensors at Every Location</a:t>
            </a:r>
          </a:p>
        </p:txBody>
      </p:sp>
      <p:pic>
        <p:nvPicPr>
          <p:cNvPr id="3" name="Picture 2"/>
          <p:cNvPicPr>
            <a:picLocks noChangeAspect="1"/>
          </p:cNvPicPr>
          <p:nvPr/>
        </p:nvPicPr>
        <p:blipFill>
          <a:blip r:embed="rId2"/>
          <a:stretch>
            <a:fillRect/>
          </a:stretch>
        </p:blipFill>
        <p:spPr>
          <a:xfrm>
            <a:off x="1379905" y="1935921"/>
            <a:ext cx="9421540" cy="4048690"/>
          </a:xfrm>
          <a:prstGeom prst="rect">
            <a:avLst/>
          </a:prstGeom>
        </p:spPr>
      </p:pic>
    </p:spTree>
    <p:extLst>
      <p:ext uri="{BB962C8B-B14F-4D97-AF65-F5344CB8AC3E}">
        <p14:creationId xmlns:p14="http://schemas.microsoft.com/office/powerpoint/2010/main" val="119882938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Accuracy of Classifiers Based on Pair of Similar Sensors on the Body</a:t>
            </a:r>
          </a:p>
        </p:txBody>
      </p:sp>
      <p:pic>
        <p:nvPicPr>
          <p:cNvPr id="4" name="Picture 3"/>
          <p:cNvPicPr>
            <a:picLocks noChangeAspect="1"/>
          </p:cNvPicPr>
          <p:nvPr/>
        </p:nvPicPr>
        <p:blipFill>
          <a:blip r:embed="rId2"/>
          <a:stretch>
            <a:fillRect/>
          </a:stretch>
        </p:blipFill>
        <p:spPr>
          <a:xfrm>
            <a:off x="1098878" y="2464546"/>
            <a:ext cx="9983593" cy="3600953"/>
          </a:xfrm>
          <a:prstGeom prst="rect">
            <a:avLst/>
          </a:prstGeom>
        </p:spPr>
      </p:pic>
    </p:spTree>
    <p:extLst>
      <p:ext uri="{BB962C8B-B14F-4D97-AF65-F5344CB8AC3E}">
        <p14:creationId xmlns:p14="http://schemas.microsoft.com/office/powerpoint/2010/main" val="14980808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Accuracy Comparisons for 12 Activities</a:t>
            </a:r>
          </a:p>
        </p:txBody>
      </p:sp>
      <p:pic>
        <p:nvPicPr>
          <p:cNvPr id="3" name="Picture 2"/>
          <p:cNvPicPr>
            <a:picLocks noChangeAspect="1"/>
          </p:cNvPicPr>
          <p:nvPr/>
        </p:nvPicPr>
        <p:blipFill>
          <a:blip r:embed="rId2"/>
          <a:stretch>
            <a:fillRect/>
          </a:stretch>
        </p:blipFill>
        <p:spPr>
          <a:xfrm>
            <a:off x="2229824" y="1753751"/>
            <a:ext cx="7497221" cy="4944165"/>
          </a:xfrm>
          <a:prstGeom prst="rect">
            <a:avLst/>
          </a:prstGeom>
        </p:spPr>
      </p:pic>
    </p:spTree>
    <p:extLst>
      <p:ext uri="{BB962C8B-B14F-4D97-AF65-F5344CB8AC3E}">
        <p14:creationId xmlns:p14="http://schemas.microsoft.com/office/powerpoint/2010/main" val="384347407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25675" y="233203"/>
            <a:ext cx="5367784" cy="6174174"/>
          </a:xfrm>
          <a:prstGeom prst="rect">
            <a:avLst/>
          </a:prstGeom>
        </p:spPr>
      </p:pic>
    </p:spTree>
    <p:extLst>
      <p:ext uri="{BB962C8B-B14F-4D97-AF65-F5344CB8AC3E}">
        <p14:creationId xmlns:p14="http://schemas.microsoft.com/office/powerpoint/2010/main" val="54825539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algorithms</a:t>
            </a:r>
            <a:endParaRPr lang="en-US" dirty="0"/>
          </a:p>
        </p:txBody>
      </p:sp>
      <p:sp>
        <p:nvSpPr>
          <p:cNvPr id="3" name="Content Placeholder 2"/>
          <p:cNvSpPr>
            <a:spLocks noGrp="1"/>
          </p:cNvSpPr>
          <p:nvPr>
            <p:ph idx="1"/>
          </p:nvPr>
        </p:nvSpPr>
        <p:spPr/>
        <p:txBody>
          <a:bodyPr/>
          <a:lstStyle/>
          <a:p>
            <a:r>
              <a:rPr lang="en-US" dirty="0" smtClean="0"/>
              <a:t>The extracted features </a:t>
            </a:r>
            <a:r>
              <a:rPr lang="en-US" dirty="0"/>
              <a:t>are classified using six popular classifiers: </a:t>
            </a:r>
            <a:endParaRPr lang="en-US" dirty="0" smtClean="0"/>
          </a:p>
          <a:p>
            <a:r>
              <a:rPr lang="en-US" dirty="0" smtClean="0">
                <a:solidFill>
                  <a:srgbClr val="FFFF00"/>
                </a:solidFill>
              </a:rPr>
              <a:t>K-Nearest </a:t>
            </a:r>
            <a:r>
              <a:rPr lang="en-US" dirty="0">
                <a:solidFill>
                  <a:srgbClr val="FFFF00"/>
                </a:solidFill>
              </a:rPr>
              <a:t>Neighbors (KNN), </a:t>
            </a:r>
            <a:endParaRPr lang="en-US" dirty="0" smtClean="0">
              <a:solidFill>
                <a:srgbClr val="FFFF00"/>
              </a:solidFill>
            </a:endParaRPr>
          </a:p>
          <a:p>
            <a:r>
              <a:rPr lang="en-US" dirty="0" smtClean="0"/>
              <a:t>Naïve </a:t>
            </a:r>
            <a:r>
              <a:rPr lang="en-US" dirty="0"/>
              <a:t>Bayes (NB), </a:t>
            </a:r>
            <a:endParaRPr lang="en-US" dirty="0" smtClean="0"/>
          </a:p>
          <a:p>
            <a:r>
              <a:rPr lang="en-US" dirty="0" smtClean="0">
                <a:solidFill>
                  <a:srgbClr val="FFFF00"/>
                </a:solidFill>
              </a:rPr>
              <a:t>Support </a:t>
            </a:r>
            <a:r>
              <a:rPr lang="en-US" dirty="0">
                <a:solidFill>
                  <a:srgbClr val="FFFF00"/>
                </a:solidFill>
              </a:rPr>
              <a:t>Vector Machine (SVM), </a:t>
            </a:r>
            <a:endParaRPr lang="en-US" dirty="0" smtClean="0">
              <a:solidFill>
                <a:srgbClr val="FFFF00"/>
              </a:solidFill>
            </a:endParaRPr>
          </a:p>
          <a:p>
            <a:r>
              <a:rPr lang="en-US" dirty="0" smtClean="0"/>
              <a:t>Conditional </a:t>
            </a:r>
            <a:r>
              <a:rPr lang="en-US" dirty="0"/>
              <a:t>Inference Tree (C-Tree), </a:t>
            </a:r>
            <a:endParaRPr lang="en-US" dirty="0" smtClean="0"/>
          </a:p>
          <a:p>
            <a:r>
              <a:rPr lang="en-US" dirty="0" smtClean="0"/>
              <a:t>J48 </a:t>
            </a:r>
            <a:r>
              <a:rPr lang="en-US" dirty="0"/>
              <a:t>and Random Forest (RF). </a:t>
            </a:r>
            <a:endParaRPr lang="en-US" dirty="0" smtClean="0"/>
          </a:p>
          <a:p>
            <a:r>
              <a:rPr lang="en-US" dirty="0" smtClean="0"/>
              <a:t>The </a:t>
            </a:r>
            <a:r>
              <a:rPr lang="en-US" dirty="0"/>
              <a:t>experimental results are tabulated and analyzed.</a:t>
            </a:r>
          </a:p>
        </p:txBody>
      </p:sp>
    </p:spTree>
    <p:extLst>
      <p:ext uri="{BB962C8B-B14F-4D97-AF65-F5344CB8AC3E}">
        <p14:creationId xmlns:p14="http://schemas.microsoft.com/office/powerpoint/2010/main" val="58575563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a:t>Activity recognition turns out to be critical in distinguishing and sending fast data about irregular physical body developments of a person.</a:t>
            </a:r>
          </a:p>
        </p:txBody>
      </p:sp>
    </p:spTree>
    <p:extLst>
      <p:ext uri="{BB962C8B-B14F-4D97-AF65-F5344CB8AC3E}">
        <p14:creationId xmlns:p14="http://schemas.microsoft.com/office/powerpoint/2010/main" val="301403252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fontScale="90000"/>
          </a:bodyPr>
          <a:lstStyle/>
          <a:p>
            <a:r>
              <a:rPr lang="en-US" dirty="0" smtClean="0"/>
              <a:t>Students Project </a:t>
            </a:r>
            <a:r>
              <a:rPr lang="en-US" dirty="0"/>
              <a:t>Reference </a:t>
            </a:r>
            <a:r>
              <a:rPr lang="en-US" dirty="0" smtClean="0"/>
              <a:t>Designs</a:t>
            </a:r>
            <a:endParaRPr lang="en-US" dirty="0"/>
          </a:p>
        </p:txBody>
      </p:sp>
      <p:sp>
        <p:nvSpPr>
          <p:cNvPr id="3" name="Content Placeholder 2"/>
          <p:cNvSpPr>
            <a:spLocks noGrp="1"/>
          </p:cNvSpPr>
          <p:nvPr>
            <p:ph idx="1"/>
          </p:nvPr>
        </p:nvSpPr>
        <p:spPr>
          <a:xfrm>
            <a:off x="1527772" y="1371600"/>
            <a:ext cx="9144000" cy="4267200"/>
          </a:xfrm>
        </p:spPr>
        <p:txBody>
          <a:bodyPr>
            <a:normAutofit lnSpcReduction="10000"/>
          </a:bodyPr>
          <a:lstStyle/>
          <a:p>
            <a:pPr marL="0" indent="0">
              <a:buNone/>
            </a:pPr>
            <a:r>
              <a:rPr lang="en-US" dirty="0"/>
              <a:t>STMicroelectronics </a:t>
            </a:r>
            <a:r>
              <a:rPr lang="en-US" dirty="0" err="1"/>
              <a:t>SensorTile</a:t>
            </a:r>
            <a:r>
              <a:rPr lang="en-US" dirty="0"/>
              <a:t> Reference Design:</a:t>
            </a:r>
          </a:p>
          <a:p>
            <a:pPr marL="457200" indent="-457200">
              <a:buFont typeface="+mj-lt"/>
              <a:buAutoNum type="arabicPeriod"/>
            </a:pPr>
            <a:r>
              <a:rPr lang="en-US" dirty="0" smtClean="0"/>
              <a:t>Basketball </a:t>
            </a:r>
            <a:r>
              <a:rPr lang="en-US" dirty="0" err="1"/>
              <a:t>Freethrow</a:t>
            </a:r>
            <a:r>
              <a:rPr lang="en-US" dirty="0"/>
              <a:t> Classifier by Machine Learning</a:t>
            </a:r>
          </a:p>
          <a:p>
            <a:pPr marL="457200" indent="-457200">
              <a:buFont typeface="+mj-lt"/>
              <a:buAutoNum type="arabicPeriod"/>
            </a:pPr>
            <a:r>
              <a:rPr lang="en-US" dirty="0" smtClean="0"/>
              <a:t>Basketball </a:t>
            </a:r>
            <a:r>
              <a:rPr lang="en-US" dirty="0" err="1"/>
              <a:t>Hookshot</a:t>
            </a:r>
            <a:r>
              <a:rPr lang="en-US" dirty="0"/>
              <a:t> Classifier by Machine Learning</a:t>
            </a:r>
          </a:p>
          <a:p>
            <a:pPr marL="457200" indent="-457200">
              <a:buFont typeface="+mj-lt"/>
              <a:buAutoNum type="arabicPeriod"/>
            </a:pPr>
            <a:r>
              <a:rPr lang="en-US" dirty="0" smtClean="0"/>
              <a:t>Tennis </a:t>
            </a:r>
            <a:r>
              <a:rPr lang="en-US" dirty="0"/>
              <a:t>Motion Classifier by Machine Learning</a:t>
            </a:r>
          </a:p>
          <a:p>
            <a:pPr marL="457200" indent="-457200">
              <a:buFont typeface="+mj-lt"/>
              <a:buAutoNum type="arabicPeriod"/>
            </a:pPr>
            <a:r>
              <a:rPr lang="en-US" dirty="0" smtClean="0"/>
              <a:t>Resistance </a:t>
            </a:r>
            <a:r>
              <a:rPr lang="en-US" dirty="0"/>
              <a:t>Training Motion Classifier by Machine Learning</a:t>
            </a:r>
          </a:p>
          <a:p>
            <a:pPr marL="457200" indent="-457200">
              <a:buFont typeface="+mj-lt"/>
              <a:buAutoNum type="arabicPeriod"/>
            </a:pPr>
            <a:r>
              <a:rPr lang="en-US" dirty="0" smtClean="0"/>
              <a:t>Climb </a:t>
            </a:r>
            <a:r>
              <a:rPr lang="en-US" dirty="0"/>
              <a:t>On: A Climbing Motion Classifier by Machine Learning</a:t>
            </a:r>
          </a:p>
          <a:p>
            <a:pPr marL="457200" indent="-457200">
              <a:buFont typeface="+mj-lt"/>
              <a:buAutoNum type="arabicPeriod"/>
            </a:pPr>
            <a:r>
              <a:rPr lang="en-US" dirty="0" smtClean="0"/>
              <a:t>Shoulder </a:t>
            </a:r>
            <a:r>
              <a:rPr lang="en-US" dirty="0"/>
              <a:t>Rehabilitation Motion Classifier by Machine Learning</a:t>
            </a:r>
          </a:p>
          <a:p>
            <a:r>
              <a:rPr lang="en-US" dirty="0"/>
              <a:t>Reference: https://sites.google.com/view/ucla-stmicroelectronics-iot/home</a:t>
            </a:r>
          </a:p>
        </p:txBody>
      </p:sp>
    </p:spTree>
    <p:extLst>
      <p:ext uri="{BB962C8B-B14F-4D97-AF65-F5344CB8AC3E}">
        <p14:creationId xmlns:p14="http://schemas.microsoft.com/office/powerpoint/2010/main" val="324660319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914401"/>
            <a:ext cx="10058400" cy="3962400"/>
          </a:xfrm>
        </p:spPr>
        <p:txBody>
          <a:bodyPr>
            <a:normAutofit/>
          </a:bodyPr>
          <a:lstStyle/>
          <a:p>
            <a:r>
              <a:rPr lang="en-US" sz="3600" dirty="0" smtClean="0"/>
              <a:t>Part 2</a:t>
            </a:r>
            <a:br>
              <a:rPr lang="en-US" sz="3600" dirty="0" smtClean="0"/>
            </a:br>
            <a:r>
              <a:rPr lang="en-US" sz="3600" dirty="0" smtClean="0"/>
              <a:t/>
            </a:r>
            <a:br>
              <a:rPr lang="en-US" sz="3600" dirty="0" smtClean="0"/>
            </a:br>
            <a:r>
              <a:rPr lang="en-US" sz="3600" dirty="0" smtClean="0"/>
              <a:t>ml algorithms with python </a:t>
            </a:r>
            <a:r>
              <a:rPr lang="en-US" sz="3600" dirty="0" err="1" smtClean="0"/>
              <a:t>jupyter</a:t>
            </a:r>
            <a:r>
              <a:rPr lang="en-US" sz="3600" dirty="0" smtClean="0"/>
              <a:t> notebooks</a:t>
            </a:r>
            <a:endParaRPr sz="3600" dirty="0"/>
          </a:p>
        </p:txBody>
      </p:sp>
      <p:sp>
        <p:nvSpPr>
          <p:cNvPr id="3" name="Subtitle 2"/>
          <p:cNvSpPr>
            <a:spLocks noGrp="1"/>
          </p:cNvSpPr>
          <p:nvPr>
            <p:ph type="subTitle" idx="1"/>
          </p:nvPr>
        </p:nvSpPr>
        <p:spPr>
          <a:xfrm>
            <a:off x="1423852" y="5758542"/>
            <a:ext cx="10058400" cy="457200"/>
          </a:xfrm>
        </p:spPr>
        <p:txBody>
          <a:bodyPr>
            <a:normAutofit fontScale="92500" lnSpcReduction="20000"/>
          </a:bodyPr>
          <a:lstStyle/>
          <a:p>
            <a:pPr algn="ctr"/>
            <a:r>
              <a:rPr lang="en-US" dirty="0" smtClean="0"/>
              <a:t>June 29, 2020</a:t>
            </a:r>
          </a:p>
        </p:txBody>
      </p:sp>
    </p:spTree>
    <p:extLst>
      <p:ext uri="{BB962C8B-B14F-4D97-AF65-F5344CB8AC3E}">
        <p14:creationId xmlns:p14="http://schemas.microsoft.com/office/powerpoint/2010/main" val="28428865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tools: anaconda</a:t>
            </a:r>
            <a:endParaRPr lang="en-US" dirty="0"/>
          </a:p>
        </p:txBody>
      </p:sp>
      <p:sp>
        <p:nvSpPr>
          <p:cNvPr id="3" name="Content Placeholder 2"/>
          <p:cNvSpPr>
            <a:spLocks noGrp="1"/>
          </p:cNvSpPr>
          <p:nvPr>
            <p:ph idx="1"/>
          </p:nvPr>
        </p:nvSpPr>
        <p:spPr/>
        <p:txBody>
          <a:bodyPr/>
          <a:lstStyle/>
          <a:p>
            <a:r>
              <a:rPr lang="en-US" dirty="0" smtClean="0"/>
              <a:t>We will introduce Machine Learning by using the following tools/libraries:</a:t>
            </a:r>
          </a:p>
          <a:p>
            <a:pPr lvl="1"/>
            <a:r>
              <a:rPr lang="en-US" dirty="0" smtClean="0"/>
              <a:t>Python</a:t>
            </a:r>
          </a:p>
          <a:p>
            <a:pPr lvl="1"/>
            <a:r>
              <a:rPr lang="en-US" dirty="0" err="1" smtClean="0"/>
              <a:t>Scikit</a:t>
            </a:r>
            <a:r>
              <a:rPr lang="en-US" dirty="0" smtClean="0"/>
              <a:t>-learn</a:t>
            </a:r>
          </a:p>
          <a:p>
            <a:pPr lvl="1"/>
            <a:r>
              <a:rPr lang="en-US" dirty="0" err="1" smtClean="0"/>
              <a:t>Numpy</a:t>
            </a:r>
            <a:endParaRPr lang="en-US" dirty="0" smtClean="0"/>
          </a:p>
          <a:p>
            <a:pPr lvl="1"/>
            <a:r>
              <a:rPr lang="en-US" dirty="0" smtClean="0"/>
              <a:t>Pandas</a:t>
            </a:r>
          </a:p>
          <a:p>
            <a:pPr lvl="1"/>
            <a:r>
              <a:rPr lang="en-US" dirty="0" err="1" smtClean="0"/>
              <a:t>Matplotlib</a:t>
            </a:r>
            <a:endParaRPr lang="en-US" dirty="0" smtClean="0"/>
          </a:p>
          <a:p>
            <a:r>
              <a:rPr lang="en-US" dirty="0" smtClean="0"/>
              <a:t>Anaconda is a free Python distribution that comes with all these libraries, it also includes </a:t>
            </a:r>
            <a:r>
              <a:rPr lang="en-US" dirty="0" err="1" smtClean="0"/>
              <a:t>conda</a:t>
            </a:r>
            <a:r>
              <a:rPr lang="en-US" dirty="0"/>
              <a:t> </a:t>
            </a:r>
            <a:r>
              <a:rPr lang="en-US" dirty="0" smtClean="0"/>
              <a:t>(a package manager), Jupyter Notebook (web-based editor for </a:t>
            </a:r>
            <a:r>
              <a:rPr lang="en-US" dirty="0"/>
              <a:t>P</a:t>
            </a:r>
            <a:r>
              <a:rPr lang="en-US" dirty="0" smtClean="0"/>
              <a:t>ython projects), etc.</a:t>
            </a:r>
            <a:endParaRPr lang="en-US" dirty="0"/>
          </a:p>
        </p:txBody>
      </p:sp>
    </p:spTree>
    <p:extLst>
      <p:ext uri="{BB962C8B-B14F-4D97-AF65-F5344CB8AC3E}">
        <p14:creationId xmlns:p14="http://schemas.microsoft.com/office/powerpoint/2010/main" val="10775657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materials: Videos from summer 2019</a:t>
            </a:r>
            <a:endParaRPr lang="en-US" dirty="0"/>
          </a:p>
        </p:txBody>
      </p:sp>
      <p:sp>
        <p:nvSpPr>
          <p:cNvPr id="3" name="Content Placeholder 2"/>
          <p:cNvSpPr>
            <a:spLocks noGrp="1"/>
          </p:cNvSpPr>
          <p:nvPr>
            <p:ph idx="1"/>
          </p:nvPr>
        </p:nvSpPr>
        <p:spPr>
          <a:xfrm>
            <a:off x="913794" y="2096064"/>
            <a:ext cx="10764085" cy="4205584"/>
          </a:xfrm>
        </p:spPr>
        <p:txBody>
          <a:bodyPr>
            <a:normAutofit fontScale="92500"/>
          </a:bodyPr>
          <a:lstStyle/>
          <a:p>
            <a:r>
              <a:rPr lang="en-US" sz="2800" dirty="0" smtClean="0"/>
              <a:t>As an excellent resource we will provide this year is the access to the Lectures from the summer of 2019. </a:t>
            </a:r>
          </a:p>
          <a:p>
            <a:r>
              <a:rPr lang="en-US" sz="2800" dirty="0" smtClean="0"/>
              <a:t>During that semester, we focused a lot in the details about the software and the tutorials. </a:t>
            </a:r>
          </a:p>
          <a:p>
            <a:r>
              <a:rPr lang="en-US" sz="2800" dirty="0" smtClean="0"/>
              <a:t>The video module is an excellent resource that could help you to answers many questions while you are experimenting with the machine learning embedded system: Sensor Tile. You can do this learning independently at your own pace in your own time-zone.</a:t>
            </a:r>
            <a:endParaRPr lang="en-US" sz="2800" dirty="0"/>
          </a:p>
        </p:txBody>
      </p:sp>
    </p:spTree>
    <p:extLst>
      <p:ext uri="{BB962C8B-B14F-4D97-AF65-F5344CB8AC3E}">
        <p14:creationId xmlns:p14="http://schemas.microsoft.com/office/powerpoint/2010/main" val="302887778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33680"/>
            <a:ext cx="10353761" cy="904241"/>
          </a:xfrm>
        </p:spPr>
        <p:txBody>
          <a:bodyPr>
            <a:normAutofit/>
          </a:bodyPr>
          <a:lstStyle/>
          <a:p>
            <a:r>
              <a:rPr lang="en-US" dirty="0" smtClean="0"/>
              <a:t>Obtaining anaconda</a:t>
            </a:r>
            <a:endParaRPr lang="en-US" dirty="0"/>
          </a:p>
        </p:txBody>
      </p:sp>
      <p:sp>
        <p:nvSpPr>
          <p:cNvPr id="3" name="Content Placeholder 2"/>
          <p:cNvSpPr>
            <a:spLocks noGrp="1"/>
          </p:cNvSpPr>
          <p:nvPr>
            <p:ph idx="1"/>
          </p:nvPr>
        </p:nvSpPr>
        <p:spPr>
          <a:xfrm>
            <a:off x="791874" y="6142160"/>
            <a:ext cx="10353762" cy="487680"/>
          </a:xfrm>
        </p:spPr>
        <p:txBody>
          <a:bodyPr/>
          <a:lstStyle/>
          <a:p>
            <a:r>
              <a:rPr lang="en-US" dirty="0" smtClean="0"/>
              <a:t>Download and follow the instructions for installing Anaconda for your OS</a:t>
            </a:r>
            <a:endParaRPr lang="en-US" dirty="0"/>
          </a:p>
        </p:txBody>
      </p:sp>
      <p:pic>
        <p:nvPicPr>
          <p:cNvPr id="4" name="Picture 3"/>
          <p:cNvPicPr>
            <a:picLocks noChangeAspect="1"/>
          </p:cNvPicPr>
          <p:nvPr/>
        </p:nvPicPr>
        <p:blipFill>
          <a:blip r:embed="rId2"/>
          <a:stretch>
            <a:fillRect/>
          </a:stretch>
        </p:blipFill>
        <p:spPr>
          <a:xfrm>
            <a:off x="1091533" y="1410987"/>
            <a:ext cx="9754445" cy="4701947"/>
          </a:xfrm>
          <a:prstGeom prst="rect">
            <a:avLst/>
          </a:prstGeom>
        </p:spPr>
      </p:pic>
      <p:sp>
        <p:nvSpPr>
          <p:cNvPr id="5" name="Oval 4"/>
          <p:cNvSpPr/>
          <p:nvPr/>
        </p:nvSpPr>
        <p:spPr>
          <a:xfrm>
            <a:off x="1645920" y="3252651"/>
            <a:ext cx="4663440" cy="286028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7367451" y="3670663"/>
            <a:ext cx="3187338" cy="210312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7158446" y="3840480"/>
            <a:ext cx="2821577" cy="147610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3323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Jupyter notebook</a:t>
            </a:r>
            <a:endParaRPr lang="en-US" dirty="0"/>
          </a:p>
        </p:txBody>
      </p:sp>
      <p:sp>
        <p:nvSpPr>
          <p:cNvPr id="4" name="Content Placeholder 3"/>
          <p:cNvSpPr>
            <a:spLocks noGrp="1"/>
          </p:cNvSpPr>
          <p:nvPr>
            <p:ph sz="half" idx="1"/>
          </p:nvPr>
        </p:nvSpPr>
        <p:spPr/>
        <p:txBody>
          <a:bodyPr>
            <a:normAutofit fontScale="92500" lnSpcReduction="10000"/>
          </a:bodyPr>
          <a:lstStyle/>
          <a:p>
            <a:r>
              <a:rPr lang="en-US" dirty="0" smtClean="0"/>
              <a:t>Mac</a:t>
            </a:r>
          </a:p>
          <a:p>
            <a:pPr lvl="1"/>
            <a:r>
              <a:rPr lang="en-US" dirty="0" smtClean="0"/>
              <a:t>Launch Terminal and type:</a:t>
            </a:r>
          </a:p>
          <a:p>
            <a:pPr lvl="2"/>
            <a:r>
              <a:rPr lang="en-US" dirty="0" smtClean="0"/>
              <a:t>Jupyter notebook</a:t>
            </a:r>
          </a:p>
          <a:p>
            <a:pPr lvl="1"/>
            <a:r>
              <a:rPr lang="en-US" dirty="0" smtClean="0"/>
              <a:t>Jupyter notebook will start a web server listening at port 8888, after a while, a web browser will launch.</a:t>
            </a:r>
          </a:p>
        </p:txBody>
      </p:sp>
      <p:sp>
        <p:nvSpPr>
          <p:cNvPr id="5" name="Content Placeholder 4"/>
          <p:cNvSpPr>
            <a:spLocks noGrp="1"/>
          </p:cNvSpPr>
          <p:nvPr>
            <p:ph sz="half" idx="2"/>
          </p:nvPr>
        </p:nvSpPr>
        <p:spPr>
          <a:xfrm>
            <a:off x="6173403" y="2088319"/>
            <a:ext cx="5094154" cy="4698561"/>
          </a:xfrm>
        </p:spPr>
        <p:txBody>
          <a:bodyPr>
            <a:normAutofit fontScale="92500" lnSpcReduction="10000"/>
          </a:bodyPr>
          <a:lstStyle/>
          <a:p>
            <a:r>
              <a:rPr lang="en-US" dirty="0" smtClean="0"/>
              <a:t>Windows</a:t>
            </a:r>
          </a:p>
          <a:p>
            <a:pPr lvl="1"/>
            <a:r>
              <a:rPr lang="en-US" dirty="0" smtClean="0"/>
              <a:t>The best way is to launch it from the Anaconda Prompt.</a:t>
            </a:r>
          </a:p>
          <a:p>
            <a:pPr lvl="2"/>
            <a:r>
              <a:rPr lang="en-US" dirty="0" smtClean="0"/>
              <a:t>Anaconda Prompt run the batch file located at: c:\Anaconda3\Scripts\activate.bat</a:t>
            </a:r>
          </a:p>
          <a:p>
            <a:pPr lvl="2"/>
            <a:r>
              <a:rPr lang="en-US" dirty="0" smtClean="0"/>
              <a:t>Note that the location could vary:</a:t>
            </a:r>
          </a:p>
          <a:p>
            <a:pPr lvl="2"/>
            <a:r>
              <a:rPr lang="en-US" dirty="0" smtClean="0"/>
              <a:t>C:\Users\&lt;username&gt;\AppData\Local\Continuum\anaconda</a:t>
            </a:r>
          </a:p>
          <a:p>
            <a:pPr lvl="1"/>
            <a:r>
              <a:rPr lang="en-US" dirty="0" smtClean="0"/>
              <a:t>To launch Anaconda Prompt: type Anaconda Prompt in the Windows Run textbox</a:t>
            </a:r>
          </a:p>
          <a:p>
            <a:pPr lvl="1"/>
            <a:r>
              <a:rPr lang="en-US" dirty="0" smtClean="0"/>
              <a:t>To run Jupyter notebook type: </a:t>
            </a:r>
          </a:p>
          <a:p>
            <a:pPr lvl="1"/>
            <a:r>
              <a:rPr lang="en-US" dirty="0" smtClean="0"/>
              <a:t>(base) C:\Users\&lt;username&gt;\&gt;jupyter notebook</a:t>
            </a:r>
          </a:p>
          <a:p>
            <a:pPr lvl="1"/>
            <a:endParaRPr lang="en-US" dirty="0"/>
          </a:p>
        </p:txBody>
      </p:sp>
    </p:spTree>
    <p:extLst>
      <p:ext uri="{BB962C8B-B14F-4D97-AF65-F5344CB8AC3E}">
        <p14:creationId xmlns:p14="http://schemas.microsoft.com/office/powerpoint/2010/main" val="130741416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Jupyter notebook</a:t>
            </a:r>
            <a:endParaRPr lang="en-US" dirty="0"/>
          </a:p>
        </p:txBody>
      </p:sp>
      <p:sp>
        <p:nvSpPr>
          <p:cNvPr id="3" name="Content Placeholder 2"/>
          <p:cNvSpPr>
            <a:spLocks noGrp="1"/>
          </p:cNvSpPr>
          <p:nvPr>
            <p:ph sz="half" idx="1"/>
          </p:nvPr>
        </p:nvSpPr>
        <p:spPr>
          <a:xfrm>
            <a:off x="913795" y="2088319"/>
            <a:ext cx="4765645" cy="1010481"/>
          </a:xfrm>
        </p:spPr>
        <p:txBody>
          <a:bodyPr>
            <a:normAutofit fontScale="77500" lnSpcReduction="20000"/>
          </a:bodyPr>
          <a:lstStyle/>
          <a:p>
            <a:r>
              <a:rPr lang="en-US" dirty="0" smtClean="0"/>
              <a:t>Creating a </a:t>
            </a:r>
            <a:r>
              <a:rPr lang="en-US" dirty="0" err="1" smtClean="0"/>
              <a:t>jupyter</a:t>
            </a:r>
            <a:r>
              <a:rPr lang="en-US" dirty="0" smtClean="0"/>
              <a:t> </a:t>
            </a:r>
            <a:r>
              <a:rPr lang="en-US" dirty="0" err="1" smtClean="0"/>
              <a:t>noteboook</a:t>
            </a:r>
            <a:endParaRPr lang="en-US" dirty="0" smtClean="0"/>
          </a:p>
          <a:p>
            <a:pPr lvl="1"/>
            <a:r>
              <a:rPr lang="en-US" dirty="0" smtClean="0"/>
              <a:t>Click the New Button</a:t>
            </a:r>
          </a:p>
          <a:p>
            <a:pPr lvl="1"/>
            <a:r>
              <a:rPr lang="en-US" dirty="0" smtClean="0"/>
              <a:t>Name the notebook</a:t>
            </a:r>
            <a:endParaRPr lang="en-US" dirty="0"/>
          </a:p>
        </p:txBody>
      </p:sp>
      <p:sp>
        <p:nvSpPr>
          <p:cNvPr id="4" name="Content Placeholder 3"/>
          <p:cNvSpPr>
            <a:spLocks noGrp="1"/>
          </p:cNvSpPr>
          <p:nvPr>
            <p:ph sz="half" idx="2"/>
          </p:nvPr>
        </p:nvSpPr>
        <p:spPr>
          <a:xfrm>
            <a:off x="6173403" y="2088319"/>
            <a:ext cx="5094154" cy="1112083"/>
          </a:xfrm>
        </p:spPr>
        <p:txBody>
          <a:bodyPr>
            <a:normAutofit fontScale="77500" lnSpcReduction="20000"/>
          </a:bodyPr>
          <a:lstStyle/>
          <a:p>
            <a:r>
              <a:rPr lang="en-US" dirty="0"/>
              <a:t>R</a:t>
            </a:r>
            <a:r>
              <a:rPr lang="en-US" dirty="0" smtClean="0"/>
              <a:t>unning a Cell</a:t>
            </a:r>
          </a:p>
          <a:p>
            <a:pPr lvl="1"/>
            <a:r>
              <a:rPr lang="en-US" dirty="0" smtClean="0"/>
              <a:t>To execute, press Ctrl </a:t>
            </a:r>
            <a:r>
              <a:rPr lang="en-US" dirty="0"/>
              <a:t>+</a:t>
            </a:r>
            <a:r>
              <a:rPr lang="en-US" dirty="0" smtClean="0"/>
              <a:t> Enter, or click on the arrow icon to the left of the cell</a:t>
            </a:r>
          </a:p>
          <a:p>
            <a:pPr lvl="1"/>
            <a:r>
              <a:rPr lang="en-US" dirty="0" smtClean="0"/>
              <a:t>The order of execution of the cells matters</a:t>
            </a:r>
            <a:endParaRPr lang="en-US" dirty="0"/>
          </a:p>
          <a:p>
            <a:endParaRPr lang="en-US" dirty="0"/>
          </a:p>
        </p:txBody>
      </p:sp>
      <p:sp>
        <p:nvSpPr>
          <p:cNvPr id="5" name="Content Placeholder 2"/>
          <p:cNvSpPr txBox="1">
            <a:spLocks/>
          </p:cNvSpPr>
          <p:nvPr/>
        </p:nvSpPr>
        <p:spPr>
          <a:xfrm>
            <a:off x="6090675" y="3368479"/>
            <a:ext cx="4765645" cy="101048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smtClean="0"/>
              <a:t>Running a notebook from the beginning: </a:t>
            </a:r>
          </a:p>
          <a:p>
            <a:pPr lvl="1"/>
            <a:r>
              <a:rPr lang="en-US" dirty="0" smtClean="0"/>
              <a:t>Click Cell -&gt; Run All</a:t>
            </a:r>
          </a:p>
        </p:txBody>
      </p:sp>
      <p:sp>
        <p:nvSpPr>
          <p:cNvPr id="6" name="Content Placeholder 2"/>
          <p:cNvSpPr txBox="1">
            <a:spLocks/>
          </p:cNvSpPr>
          <p:nvPr/>
        </p:nvSpPr>
        <p:spPr>
          <a:xfrm>
            <a:off x="913795" y="4587679"/>
            <a:ext cx="4684366" cy="21585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smtClean="0"/>
              <a:t>Restarting the Kernel</a:t>
            </a:r>
          </a:p>
          <a:p>
            <a:pPr lvl="1"/>
            <a:r>
              <a:rPr lang="en-US" dirty="0" smtClean="0"/>
              <a:t>Because you can execute the cells in any order, the things can get messy. You may want to restart the execution and start all over again</a:t>
            </a:r>
          </a:p>
          <a:p>
            <a:pPr lvl="1"/>
            <a:r>
              <a:rPr lang="en-US" dirty="0" smtClean="0"/>
              <a:t>Select: Kernel -&gt; Restart</a:t>
            </a:r>
          </a:p>
          <a:p>
            <a:pPr lvl="1"/>
            <a:r>
              <a:rPr lang="en-US" dirty="0" smtClean="0"/>
              <a:t>When your code goes into an infinite loop you need to restart</a:t>
            </a:r>
          </a:p>
          <a:p>
            <a:pPr lvl="1"/>
            <a:endParaRPr lang="en-US" dirty="0"/>
          </a:p>
        </p:txBody>
      </p:sp>
      <p:sp>
        <p:nvSpPr>
          <p:cNvPr id="7" name="Content Placeholder 2"/>
          <p:cNvSpPr txBox="1">
            <a:spLocks/>
          </p:cNvSpPr>
          <p:nvPr/>
        </p:nvSpPr>
        <p:spPr>
          <a:xfrm>
            <a:off x="5993794" y="4547037"/>
            <a:ext cx="5202526" cy="21077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smtClean="0"/>
              <a:t>Exporting your jupyter notebook</a:t>
            </a:r>
          </a:p>
          <a:p>
            <a:r>
              <a:rPr lang="en-US" dirty="0" smtClean="0"/>
              <a:t>Once you are done testing you can export as a python file:</a:t>
            </a:r>
          </a:p>
          <a:p>
            <a:pPr lvl="1"/>
            <a:r>
              <a:rPr lang="en-US" dirty="0" smtClean="0"/>
              <a:t>File-&gt;Download as -&gt; python (.</a:t>
            </a:r>
            <a:r>
              <a:rPr lang="en-US" dirty="0" err="1" smtClean="0"/>
              <a:t>py</a:t>
            </a:r>
            <a:r>
              <a:rPr lang="en-US" dirty="0" smtClean="0"/>
              <a:t> extension)</a:t>
            </a:r>
          </a:p>
          <a:p>
            <a:pPr lvl="1"/>
            <a:r>
              <a:rPr lang="en-US" dirty="0" smtClean="0"/>
              <a:t>The Python option will download an HTML file</a:t>
            </a:r>
            <a:endParaRPr lang="en-US" dirty="0"/>
          </a:p>
        </p:txBody>
      </p:sp>
      <p:sp>
        <p:nvSpPr>
          <p:cNvPr id="8" name="Content Placeholder 2"/>
          <p:cNvSpPr txBox="1">
            <a:spLocks/>
          </p:cNvSpPr>
          <p:nvPr/>
        </p:nvSpPr>
        <p:spPr>
          <a:xfrm>
            <a:off x="1035715" y="3271516"/>
            <a:ext cx="4765645" cy="10104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smtClean="0"/>
              <a:t>Adding and Removing Cells</a:t>
            </a:r>
          </a:p>
          <a:p>
            <a:pPr lvl="1"/>
            <a:r>
              <a:rPr lang="en-US" dirty="0" smtClean="0"/>
              <a:t>Click the + button, or insert Cell Above/below</a:t>
            </a:r>
          </a:p>
          <a:p>
            <a:pPr lvl="1"/>
            <a:r>
              <a:rPr lang="en-US" dirty="0" smtClean="0"/>
              <a:t>Click cut to Remove a Cell</a:t>
            </a:r>
            <a:endParaRPr lang="en-US" dirty="0"/>
          </a:p>
        </p:txBody>
      </p:sp>
    </p:spTree>
    <p:extLst>
      <p:ext uri="{BB962C8B-B14F-4D97-AF65-F5344CB8AC3E}">
        <p14:creationId xmlns:p14="http://schemas.microsoft.com/office/powerpoint/2010/main" val="13917921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numpy</a:t>
            </a:r>
            <a:r>
              <a:rPr lang="en-US" dirty="0" smtClean="0"/>
              <a:t>?</a:t>
            </a:r>
            <a:endParaRPr lang="en-US" dirty="0"/>
          </a:p>
        </p:txBody>
      </p:sp>
      <p:sp>
        <p:nvSpPr>
          <p:cNvPr id="3" name="Content Placeholder 2"/>
          <p:cNvSpPr>
            <a:spLocks noGrp="1"/>
          </p:cNvSpPr>
          <p:nvPr>
            <p:ph idx="1"/>
          </p:nvPr>
        </p:nvSpPr>
        <p:spPr>
          <a:xfrm>
            <a:off x="913795" y="2096064"/>
            <a:ext cx="10353762" cy="3989776"/>
          </a:xfrm>
        </p:spPr>
        <p:txBody>
          <a:bodyPr>
            <a:normAutofit/>
          </a:bodyPr>
          <a:lstStyle/>
          <a:p>
            <a:pPr marL="0" indent="0">
              <a:buNone/>
            </a:pPr>
            <a:r>
              <a:rPr lang="en-US" dirty="0" err="1">
                <a:effectLst/>
              </a:rPr>
              <a:t>NumPy</a:t>
            </a:r>
            <a:r>
              <a:rPr lang="en-US" dirty="0">
                <a:effectLst/>
              </a:rPr>
              <a:t> is the fundamental package for scientific computing with Python. It contains among other things:</a:t>
            </a:r>
          </a:p>
          <a:p>
            <a:pPr lvl="1"/>
            <a:r>
              <a:rPr lang="en-US" dirty="0">
                <a:effectLst/>
              </a:rPr>
              <a:t>a powerful </a:t>
            </a:r>
            <a:r>
              <a:rPr lang="en-US" b="1" dirty="0">
                <a:solidFill>
                  <a:srgbClr val="FFFF00"/>
                </a:solidFill>
                <a:effectLst/>
              </a:rPr>
              <a:t>N-dimensional array object</a:t>
            </a:r>
          </a:p>
          <a:p>
            <a:pPr lvl="1"/>
            <a:r>
              <a:rPr lang="en-US" dirty="0">
                <a:effectLst/>
              </a:rPr>
              <a:t>sophisticated (broadcasting) functions</a:t>
            </a:r>
          </a:p>
          <a:p>
            <a:pPr lvl="1"/>
            <a:r>
              <a:rPr lang="en-US" dirty="0">
                <a:effectLst/>
              </a:rPr>
              <a:t>tools for integrating C/C++ and Fortran code</a:t>
            </a:r>
          </a:p>
          <a:p>
            <a:pPr lvl="1"/>
            <a:r>
              <a:rPr lang="en-US" dirty="0">
                <a:effectLst/>
              </a:rPr>
              <a:t>useful </a:t>
            </a:r>
            <a:r>
              <a:rPr lang="en-US" dirty="0">
                <a:solidFill>
                  <a:srgbClr val="FFFF00"/>
                </a:solidFill>
                <a:effectLst/>
              </a:rPr>
              <a:t>linear algebra</a:t>
            </a:r>
            <a:r>
              <a:rPr lang="en-US" dirty="0">
                <a:effectLst/>
              </a:rPr>
              <a:t>, Fourier transform, and random number capabilities</a:t>
            </a:r>
          </a:p>
          <a:p>
            <a:pPr marL="0" indent="0">
              <a:buNone/>
            </a:pPr>
            <a:r>
              <a:rPr lang="en-US" dirty="0">
                <a:effectLst/>
              </a:rPr>
              <a:t>Besides its obvious scientific uses, </a:t>
            </a:r>
            <a:r>
              <a:rPr lang="en-US" dirty="0" err="1">
                <a:effectLst/>
              </a:rPr>
              <a:t>NumPy</a:t>
            </a:r>
            <a:r>
              <a:rPr lang="en-US" dirty="0">
                <a:effectLst/>
              </a:rPr>
              <a:t> can also be used as an </a:t>
            </a:r>
            <a:r>
              <a:rPr lang="en-US" dirty="0">
                <a:solidFill>
                  <a:srgbClr val="FFFF00"/>
                </a:solidFill>
                <a:effectLst/>
              </a:rPr>
              <a:t>efficient</a:t>
            </a:r>
            <a:r>
              <a:rPr lang="en-US" dirty="0">
                <a:effectLst/>
              </a:rPr>
              <a:t> multi-dimensional container of generic data. Arbitrary data-types can be defined. This allows </a:t>
            </a:r>
            <a:r>
              <a:rPr lang="en-US" dirty="0" err="1">
                <a:effectLst/>
              </a:rPr>
              <a:t>NumPy</a:t>
            </a:r>
            <a:r>
              <a:rPr lang="en-US" dirty="0">
                <a:effectLst/>
              </a:rPr>
              <a:t> to seamlessly and speedily integrate with a wide variety of databases.</a:t>
            </a:r>
          </a:p>
          <a:p>
            <a:endParaRPr lang="en-US" dirty="0"/>
          </a:p>
        </p:txBody>
      </p:sp>
      <p:sp>
        <p:nvSpPr>
          <p:cNvPr id="4" name="Rectangle 3"/>
          <p:cNvSpPr/>
          <p:nvPr/>
        </p:nvSpPr>
        <p:spPr>
          <a:xfrm>
            <a:off x="8057401" y="6160254"/>
            <a:ext cx="2518638" cy="369332"/>
          </a:xfrm>
          <a:prstGeom prst="rect">
            <a:avLst/>
          </a:prstGeom>
        </p:spPr>
        <p:txBody>
          <a:bodyPr wrap="none">
            <a:spAutoFit/>
          </a:bodyPr>
          <a:lstStyle/>
          <a:p>
            <a:r>
              <a:rPr lang="en-US" dirty="0">
                <a:hlinkClick r:id="rId2"/>
              </a:rPr>
              <a:t>https://numpy.org/</a:t>
            </a:r>
            <a:endParaRPr lang="en-US" dirty="0"/>
          </a:p>
        </p:txBody>
      </p:sp>
    </p:spTree>
    <p:extLst>
      <p:ext uri="{BB962C8B-B14F-4D97-AF65-F5344CB8AC3E}">
        <p14:creationId xmlns:p14="http://schemas.microsoft.com/office/powerpoint/2010/main" val="30829272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list </a:t>
            </a:r>
            <a:r>
              <a:rPr lang="en-US" dirty="0" err="1" smtClean="0"/>
              <a:t>vs</a:t>
            </a:r>
            <a:r>
              <a:rPr lang="en-US" dirty="0" smtClean="0"/>
              <a:t> </a:t>
            </a:r>
            <a:r>
              <a:rPr lang="en-US" dirty="0" err="1" smtClean="0"/>
              <a:t>ndarray</a:t>
            </a:r>
            <a:endParaRPr lang="en-US" dirty="0"/>
          </a:p>
        </p:txBody>
      </p:sp>
      <p:sp>
        <p:nvSpPr>
          <p:cNvPr id="3" name="Content Placeholder 2"/>
          <p:cNvSpPr>
            <a:spLocks noGrp="1"/>
          </p:cNvSpPr>
          <p:nvPr>
            <p:ph idx="1"/>
          </p:nvPr>
        </p:nvSpPr>
        <p:spPr/>
        <p:txBody>
          <a:bodyPr>
            <a:normAutofit lnSpcReduction="10000"/>
          </a:bodyPr>
          <a:lstStyle/>
          <a:p>
            <a:r>
              <a:rPr lang="en-US" dirty="0" smtClean="0"/>
              <a:t>Python list is a data type to store a collection of items. It is a concept similar to the arrays in C#, Java or JavaScript.</a:t>
            </a:r>
          </a:p>
          <a:p>
            <a:r>
              <a:rPr lang="en-US" dirty="0" smtClean="0"/>
              <a:t>A list in python is as follows:</a:t>
            </a:r>
          </a:p>
          <a:p>
            <a:pPr lvl="1"/>
            <a:r>
              <a:rPr lang="en-US" dirty="0" smtClean="0"/>
              <a:t>list1 = [1, 2, 3, 4, 5]</a:t>
            </a:r>
          </a:p>
          <a:p>
            <a:pPr lvl="1"/>
            <a:r>
              <a:rPr lang="en-US" dirty="0" smtClean="0"/>
              <a:t>the python list allows to store elements not necessarily of the same type.</a:t>
            </a:r>
          </a:p>
          <a:p>
            <a:pPr lvl="1"/>
            <a:r>
              <a:rPr lang="en-US" dirty="0" smtClean="0"/>
              <a:t>list2= [1, “Hello”, 3.14, True, 5]</a:t>
            </a:r>
          </a:p>
          <a:p>
            <a:r>
              <a:rPr lang="en-US" dirty="0" smtClean="0"/>
              <a:t>Python list is more flexible that array, but it has its disadvantages when processing large amounts of data(as is typical of ML projects). Python list problem it is in its efficiency.</a:t>
            </a:r>
          </a:p>
        </p:txBody>
      </p:sp>
    </p:spTree>
    <p:extLst>
      <p:ext uri="{BB962C8B-B14F-4D97-AF65-F5344CB8AC3E}">
        <p14:creationId xmlns:p14="http://schemas.microsoft.com/office/powerpoint/2010/main" val="56833187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Efficiency disadvantage in python list and the solution: </a:t>
            </a:r>
            <a:r>
              <a:rPr lang="en-US" dirty="0" err="1" smtClean="0"/>
              <a:t>numpy</a:t>
            </a:r>
            <a:endParaRPr lang="en-US" dirty="0"/>
          </a:p>
        </p:txBody>
      </p:sp>
      <p:sp>
        <p:nvSpPr>
          <p:cNvPr id="3" name="Content Placeholder 2"/>
          <p:cNvSpPr>
            <a:spLocks noGrp="1"/>
          </p:cNvSpPr>
          <p:nvPr>
            <p:ph idx="1"/>
          </p:nvPr>
        </p:nvSpPr>
        <p:spPr>
          <a:xfrm>
            <a:off x="913794" y="2096064"/>
            <a:ext cx="10434925" cy="4518096"/>
          </a:xfrm>
        </p:spPr>
        <p:txBody>
          <a:bodyPr>
            <a:normAutofit/>
          </a:bodyPr>
          <a:lstStyle/>
          <a:p>
            <a:r>
              <a:rPr lang="en-US" dirty="0" smtClean="0"/>
              <a:t>To allow a python list to have non-uniform type items, </a:t>
            </a:r>
            <a:r>
              <a:rPr lang="en-US" dirty="0" smtClean="0">
                <a:solidFill>
                  <a:srgbClr val="FFFF00"/>
                </a:solidFill>
              </a:rPr>
              <a:t>each item in the list is stored in a memory location</a:t>
            </a:r>
            <a:r>
              <a:rPr lang="en-US" dirty="0" smtClean="0"/>
              <a:t>, with the list containing an array of pointers to each of these locations. A Python list requires the following:</a:t>
            </a:r>
          </a:p>
          <a:p>
            <a:pPr lvl="1"/>
            <a:r>
              <a:rPr lang="en-US" dirty="0" smtClean="0"/>
              <a:t>At least 4 bytes per pointer</a:t>
            </a:r>
          </a:p>
          <a:p>
            <a:pPr lvl="1"/>
            <a:r>
              <a:rPr lang="en-US" dirty="0" smtClean="0"/>
              <a:t>At least 16 bytes for the smallest Python object – 4 bytes for a pointer, 4 bytes for the reference count, 4 bytes for the value. All these together round up to 16 bytes.</a:t>
            </a:r>
          </a:p>
          <a:p>
            <a:r>
              <a:rPr lang="en-US" dirty="0" smtClean="0"/>
              <a:t>Due to the way a Python list is implemented, accessing items in a large list is </a:t>
            </a:r>
            <a:r>
              <a:rPr lang="en-US" dirty="0" smtClean="0">
                <a:solidFill>
                  <a:srgbClr val="FFFF00"/>
                </a:solidFill>
              </a:rPr>
              <a:t>computationally expensive</a:t>
            </a:r>
            <a:r>
              <a:rPr lang="en-US" dirty="0" smtClean="0"/>
              <a:t>.</a:t>
            </a:r>
          </a:p>
          <a:p>
            <a:r>
              <a:rPr lang="en-US" dirty="0" smtClean="0"/>
              <a:t>To solve this limitation Python programmers turn to </a:t>
            </a:r>
            <a:r>
              <a:rPr lang="en-US" dirty="0" err="1" smtClean="0"/>
              <a:t>Numpy</a:t>
            </a:r>
            <a:r>
              <a:rPr lang="en-US" dirty="0" smtClean="0"/>
              <a:t>, an extension of Python that adds support for large, multi-dimensional arrays and matrices, along with a large library of  high-level mathematical functions to operate with these arrays.</a:t>
            </a:r>
            <a:endParaRPr lang="en-US" dirty="0"/>
          </a:p>
        </p:txBody>
      </p:sp>
    </p:spTree>
    <p:extLst>
      <p:ext uri="{BB962C8B-B14F-4D97-AF65-F5344CB8AC3E}">
        <p14:creationId xmlns:p14="http://schemas.microsoft.com/office/powerpoint/2010/main" val="428974558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numpy</a:t>
            </a:r>
            <a:r>
              <a:rPr lang="en-US" dirty="0" smtClean="0"/>
              <a:t> array: </a:t>
            </a:r>
            <a:r>
              <a:rPr lang="en-US" dirty="0" err="1" smtClean="0"/>
              <a:t>ndarray</a:t>
            </a:r>
            <a:endParaRPr lang="en-US" dirty="0"/>
          </a:p>
        </p:txBody>
      </p:sp>
      <p:sp>
        <p:nvSpPr>
          <p:cNvPr id="3" name="Content Placeholder 2"/>
          <p:cNvSpPr>
            <a:spLocks noGrp="1"/>
          </p:cNvSpPr>
          <p:nvPr>
            <p:ph idx="1"/>
          </p:nvPr>
        </p:nvSpPr>
        <p:spPr/>
        <p:txBody>
          <a:bodyPr/>
          <a:lstStyle/>
          <a:p>
            <a:r>
              <a:rPr lang="en-US" dirty="0" smtClean="0"/>
              <a:t>In </a:t>
            </a:r>
            <a:r>
              <a:rPr lang="en-US" dirty="0" err="1" smtClean="0"/>
              <a:t>Numpy</a:t>
            </a:r>
            <a:r>
              <a:rPr lang="en-US" dirty="0" smtClean="0"/>
              <a:t>. An array is of type </a:t>
            </a:r>
            <a:r>
              <a:rPr lang="en-US" dirty="0" err="1" smtClean="0"/>
              <a:t>ndarray</a:t>
            </a:r>
            <a:r>
              <a:rPr lang="en-US" dirty="0" smtClean="0"/>
              <a:t> (n-dimensional array), and all the elements must be of the same type, and of fixed size, and it is more efficient than the Python list. The </a:t>
            </a:r>
            <a:r>
              <a:rPr lang="en-US" dirty="0" err="1" smtClean="0"/>
              <a:t>ndarray</a:t>
            </a:r>
            <a:r>
              <a:rPr lang="en-US" dirty="0" smtClean="0"/>
              <a:t> also provides functions that operate on the entire array at once.</a:t>
            </a:r>
            <a:endParaRPr lang="en-US" dirty="0"/>
          </a:p>
        </p:txBody>
      </p:sp>
    </p:spTree>
    <p:extLst>
      <p:ext uri="{BB962C8B-B14F-4D97-AF65-F5344CB8AC3E}">
        <p14:creationId xmlns:p14="http://schemas.microsoft.com/office/powerpoint/2010/main" val="14395462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Jupyter notebook 1. </a:t>
            </a:r>
            <a:r>
              <a:rPr lang="en-US" dirty="0" err="1" smtClean="0"/>
              <a:t>numpy</a:t>
            </a:r>
            <a:r>
              <a:rPr lang="en-US" dirty="0" smtClean="0"/>
              <a:t> arrays</a:t>
            </a:r>
            <a:endParaRPr lang="en-US" dirty="0"/>
          </a:p>
        </p:txBody>
      </p:sp>
      <p:sp>
        <p:nvSpPr>
          <p:cNvPr id="3" name="Content Placeholder 2"/>
          <p:cNvSpPr>
            <a:spLocks noGrp="1"/>
          </p:cNvSpPr>
          <p:nvPr>
            <p:ph idx="1"/>
          </p:nvPr>
        </p:nvSpPr>
        <p:spPr/>
        <p:txBody>
          <a:bodyPr numCol="2">
            <a:normAutofit lnSpcReduction="10000"/>
          </a:bodyPr>
          <a:lstStyle/>
          <a:p>
            <a:r>
              <a:rPr lang="en-US" dirty="0" smtClean="0"/>
              <a:t>Here we will use Jupyter notebook to explore </a:t>
            </a:r>
            <a:r>
              <a:rPr lang="en-US" dirty="0" err="1" smtClean="0"/>
              <a:t>NumPy</a:t>
            </a:r>
            <a:r>
              <a:rPr lang="en-US" dirty="0" smtClean="0"/>
              <a:t> Arrays and its operations.</a:t>
            </a:r>
          </a:p>
          <a:p>
            <a:pPr lvl="1"/>
            <a:r>
              <a:rPr lang="en-US" dirty="0" smtClean="0"/>
              <a:t>Creating </a:t>
            </a:r>
            <a:r>
              <a:rPr lang="en-US" dirty="0" err="1" smtClean="0"/>
              <a:t>NumPy</a:t>
            </a:r>
            <a:r>
              <a:rPr lang="en-US" dirty="0" smtClean="0"/>
              <a:t> arrays</a:t>
            </a:r>
          </a:p>
          <a:p>
            <a:pPr lvl="1"/>
            <a:r>
              <a:rPr lang="en-US" dirty="0" smtClean="0"/>
              <a:t>Array Indexing</a:t>
            </a:r>
          </a:p>
          <a:p>
            <a:pPr lvl="1"/>
            <a:r>
              <a:rPr lang="en-US" dirty="0" smtClean="0"/>
              <a:t>Boolean Indexing</a:t>
            </a:r>
          </a:p>
          <a:p>
            <a:pPr lvl="1"/>
            <a:r>
              <a:rPr lang="en-US" dirty="0" smtClean="0"/>
              <a:t>Slicing Arrays</a:t>
            </a:r>
          </a:p>
          <a:p>
            <a:pPr lvl="1"/>
            <a:r>
              <a:rPr lang="en-US" dirty="0" err="1" smtClean="0"/>
              <a:t>Numpy</a:t>
            </a:r>
            <a:r>
              <a:rPr lang="en-US" dirty="0" smtClean="0"/>
              <a:t> Slice is a Reference</a:t>
            </a:r>
          </a:p>
          <a:p>
            <a:pPr lvl="1"/>
            <a:r>
              <a:rPr lang="en-US" dirty="0" smtClean="0"/>
              <a:t>Reshaping Arrays</a:t>
            </a:r>
          </a:p>
          <a:p>
            <a:pPr lvl="1"/>
            <a:r>
              <a:rPr lang="en-US" dirty="0" smtClean="0"/>
              <a:t>Array Math</a:t>
            </a:r>
          </a:p>
          <a:p>
            <a:pPr lvl="1"/>
            <a:r>
              <a:rPr lang="en-US" dirty="0" smtClean="0"/>
              <a:t>Dot Product</a:t>
            </a:r>
          </a:p>
          <a:p>
            <a:pPr lvl="1"/>
            <a:r>
              <a:rPr lang="en-US" dirty="0" smtClean="0"/>
              <a:t>Matrix</a:t>
            </a:r>
          </a:p>
          <a:p>
            <a:pPr lvl="1"/>
            <a:r>
              <a:rPr lang="en-US" dirty="0" smtClean="0"/>
              <a:t>Cumulative Sum</a:t>
            </a:r>
          </a:p>
          <a:p>
            <a:pPr lvl="1"/>
            <a:r>
              <a:rPr lang="en-US" dirty="0" err="1" smtClean="0"/>
              <a:t>Numpy</a:t>
            </a:r>
            <a:r>
              <a:rPr lang="en-US" dirty="0" smtClean="0"/>
              <a:t> Sorting</a:t>
            </a:r>
          </a:p>
          <a:p>
            <a:pPr lvl="1"/>
            <a:r>
              <a:rPr lang="en-US" dirty="0" smtClean="0"/>
              <a:t>Array Assignment</a:t>
            </a:r>
          </a:p>
          <a:p>
            <a:pPr lvl="2"/>
            <a:r>
              <a:rPr lang="en-US" dirty="0" smtClean="0"/>
              <a:t>Copying by reference</a:t>
            </a:r>
          </a:p>
          <a:p>
            <a:pPr lvl="2"/>
            <a:r>
              <a:rPr lang="en-US" dirty="0" smtClean="0"/>
              <a:t>Copying by View (Shallow copy)</a:t>
            </a:r>
          </a:p>
          <a:p>
            <a:pPr lvl="2"/>
            <a:r>
              <a:rPr lang="en-US" dirty="0" smtClean="0"/>
              <a:t>Copying by Value (Deep copy)</a:t>
            </a:r>
          </a:p>
          <a:p>
            <a:pPr lvl="1"/>
            <a:endParaRPr lang="en-US" dirty="0" smtClean="0"/>
          </a:p>
          <a:p>
            <a:pPr lvl="1"/>
            <a:endParaRPr lang="en-US" dirty="0"/>
          </a:p>
        </p:txBody>
      </p:sp>
      <p:sp>
        <p:nvSpPr>
          <p:cNvPr id="4" name="Rectangle 3"/>
          <p:cNvSpPr/>
          <p:nvPr/>
        </p:nvSpPr>
        <p:spPr>
          <a:xfrm>
            <a:off x="4602480" y="6134224"/>
            <a:ext cx="3431099" cy="369332"/>
          </a:xfrm>
          <a:prstGeom prst="rect">
            <a:avLst/>
          </a:prstGeom>
        </p:spPr>
        <p:txBody>
          <a:bodyPr wrap="square">
            <a:spAutoFit/>
          </a:bodyPr>
          <a:lstStyle/>
          <a:p>
            <a:r>
              <a:rPr lang="en-US" dirty="0" smtClean="0">
                <a:solidFill>
                  <a:srgbClr val="FFFF00"/>
                </a:solidFill>
                <a:latin typeface="Helvetica Neue"/>
              </a:rPr>
              <a:t>File: 01_NumPy.ipynb</a:t>
            </a:r>
            <a:endParaRPr lang="en-US" dirty="0">
              <a:solidFill>
                <a:srgbClr val="FFFF00"/>
              </a:solidFill>
            </a:endParaRPr>
          </a:p>
        </p:txBody>
      </p:sp>
    </p:spTree>
    <p:extLst>
      <p:ext uri="{BB962C8B-B14F-4D97-AF65-F5344CB8AC3E}">
        <p14:creationId xmlns:p14="http://schemas.microsoft.com/office/powerpoint/2010/main" val="274777437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Pr>
              <a:t>Exercises</a:t>
            </a:r>
            <a:endParaRPr lang="en-US" dirty="0"/>
          </a:p>
        </p:txBody>
      </p:sp>
      <p:sp>
        <p:nvSpPr>
          <p:cNvPr id="3" name="Content Placeholder 2"/>
          <p:cNvSpPr>
            <a:spLocks noGrp="1"/>
          </p:cNvSpPr>
          <p:nvPr>
            <p:ph idx="1"/>
          </p:nvPr>
        </p:nvSpPr>
        <p:spPr/>
        <p:txBody>
          <a:bodyPr/>
          <a:lstStyle/>
          <a:p>
            <a:r>
              <a:rPr lang="en-US" dirty="0">
                <a:effectLst/>
              </a:rPr>
              <a:t>Print out all the odd number items in the r1 array</a:t>
            </a:r>
          </a:p>
          <a:p>
            <a:r>
              <a:rPr lang="en-US" dirty="0">
                <a:effectLst/>
              </a:rPr>
              <a:t>Print out the last third number in the r1 array</a:t>
            </a:r>
          </a:p>
          <a:p>
            <a:endParaRPr lang="en-US" dirty="0"/>
          </a:p>
        </p:txBody>
      </p:sp>
    </p:spTree>
    <p:extLst>
      <p:ext uri="{BB962C8B-B14F-4D97-AF65-F5344CB8AC3E}">
        <p14:creationId xmlns:p14="http://schemas.microsoft.com/office/powerpoint/2010/main" val="96784806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p:txBody>
          <a:bodyPr/>
          <a:lstStyle/>
          <a:p>
            <a:r>
              <a:rPr lang="pt-BR" dirty="0"/>
              <a:t>print(r1[r1 % 2 == 1])</a:t>
            </a:r>
          </a:p>
          <a:p>
            <a:endParaRPr lang="pt-BR" dirty="0"/>
          </a:p>
          <a:p>
            <a:r>
              <a:rPr lang="pt-BR" dirty="0"/>
              <a:t>print(r1[-3])</a:t>
            </a:r>
            <a:endParaRPr lang="en-US" dirty="0"/>
          </a:p>
        </p:txBody>
      </p:sp>
    </p:spTree>
    <p:extLst>
      <p:ext uri="{BB962C8B-B14F-4D97-AF65-F5344CB8AC3E}">
        <p14:creationId xmlns:p14="http://schemas.microsoft.com/office/powerpoint/2010/main" val="1670101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Troubleshooting tutorials in canvas</a:t>
            </a:r>
            <a:endParaRPr lang="en-US" dirty="0"/>
          </a:p>
        </p:txBody>
      </p:sp>
      <p:sp>
        <p:nvSpPr>
          <p:cNvPr id="3" name="Content Placeholder 2"/>
          <p:cNvSpPr>
            <a:spLocks noGrp="1"/>
          </p:cNvSpPr>
          <p:nvPr>
            <p:ph idx="1"/>
          </p:nvPr>
        </p:nvSpPr>
        <p:spPr>
          <a:xfrm>
            <a:off x="913795" y="2096064"/>
            <a:ext cx="10353762" cy="2658816"/>
          </a:xfrm>
        </p:spPr>
        <p:txBody>
          <a:bodyPr/>
          <a:lstStyle/>
          <a:p>
            <a:r>
              <a:rPr lang="en-US" dirty="0" smtClean="0"/>
              <a:t>We have very effective office hours so far and we can show some videos were we solved specific problems related with the tutorials. Please take a look in Canvas and we hope this videos help you to get started with the </a:t>
            </a:r>
            <a:r>
              <a:rPr lang="en-US" dirty="0" err="1" smtClean="0"/>
              <a:t>sensorTile</a:t>
            </a:r>
            <a:r>
              <a:rPr lang="en-US" dirty="0" smtClean="0"/>
              <a:t> curriculum. They will be published into the canvas modules.</a:t>
            </a:r>
          </a:p>
          <a:p>
            <a:pPr marL="0" indent="0">
              <a:buNone/>
            </a:pPr>
            <a:endParaRPr lang="en-US" dirty="0"/>
          </a:p>
        </p:txBody>
      </p:sp>
    </p:spTree>
    <p:extLst>
      <p:ext uri="{BB962C8B-B14F-4D97-AF65-F5344CB8AC3E}">
        <p14:creationId xmlns:p14="http://schemas.microsoft.com/office/powerpoint/2010/main" val="396052052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pandas?</a:t>
            </a:r>
            <a:endParaRPr lang="en-US" dirty="0"/>
          </a:p>
        </p:txBody>
      </p:sp>
      <p:sp>
        <p:nvSpPr>
          <p:cNvPr id="3" name="Content Placeholder 2"/>
          <p:cNvSpPr>
            <a:spLocks noGrp="1"/>
          </p:cNvSpPr>
          <p:nvPr>
            <p:ph idx="1"/>
          </p:nvPr>
        </p:nvSpPr>
        <p:spPr/>
        <p:txBody>
          <a:bodyPr/>
          <a:lstStyle/>
          <a:p>
            <a:r>
              <a:rPr lang="en-US" b="1" dirty="0">
                <a:effectLst/>
              </a:rPr>
              <a:t>Pandas</a:t>
            </a:r>
            <a:r>
              <a:rPr lang="en-US" dirty="0">
                <a:effectLst/>
              </a:rPr>
              <a:t> is Python Data Analysis Library, </a:t>
            </a:r>
            <a:r>
              <a:rPr lang="en-US" b="1" dirty="0">
                <a:effectLst/>
              </a:rPr>
              <a:t>pandas</a:t>
            </a:r>
            <a:r>
              <a:rPr lang="en-US" dirty="0">
                <a:effectLst/>
              </a:rPr>
              <a:t> is an open source, BSD-licensed library providing high-performance, easy-to-use data structures and data analysis tools</a:t>
            </a:r>
            <a:r>
              <a:rPr lang="en-US" dirty="0" smtClean="0">
                <a:effectLst/>
              </a:rPr>
              <a:t>.</a:t>
            </a:r>
          </a:p>
          <a:p>
            <a:r>
              <a:rPr lang="en-US" dirty="0">
                <a:effectLst/>
              </a:rPr>
              <a:t>Primary object types:</a:t>
            </a:r>
          </a:p>
          <a:p>
            <a:pPr lvl="1"/>
            <a:r>
              <a:rPr lang="en-US" b="1" dirty="0" err="1">
                <a:effectLst/>
              </a:rPr>
              <a:t>DataFrame</a:t>
            </a:r>
            <a:r>
              <a:rPr lang="en-US" b="1" dirty="0">
                <a:effectLst/>
              </a:rPr>
              <a:t>:</a:t>
            </a:r>
            <a:r>
              <a:rPr lang="en-US" dirty="0">
                <a:effectLst/>
              </a:rPr>
              <a:t> rows and columns (like a spreadsheet)</a:t>
            </a:r>
          </a:p>
          <a:p>
            <a:pPr lvl="1"/>
            <a:r>
              <a:rPr lang="en-US" b="1" dirty="0">
                <a:effectLst/>
              </a:rPr>
              <a:t>Series:</a:t>
            </a:r>
            <a:r>
              <a:rPr lang="en-US" dirty="0">
                <a:effectLst/>
              </a:rPr>
              <a:t> a single column</a:t>
            </a:r>
          </a:p>
          <a:p>
            <a:endParaRPr lang="en-US" dirty="0"/>
          </a:p>
        </p:txBody>
      </p:sp>
      <p:sp>
        <p:nvSpPr>
          <p:cNvPr id="4" name="Rectangle 3"/>
          <p:cNvSpPr/>
          <p:nvPr/>
        </p:nvSpPr>
        <p:spPr>
          <a:xfrm>
            <a:off x="111760" y="6478955"/>
            <a:ext cx="7823200" cy="246221"/>
          </a:xfrm>
          <a:prstGeom prst="rect">
            <a:avLst/>
          </a:prstGeom>
        </p:spPr>
        <p:txBody>
          <a:bodyPr wrap="square">
            <a:spAutoFit/>
          </a:bodyPr>
          <a:lstStyle/>
          <a:p>
            <a:r>
              <a:rPr lang="en-US" sz="1000" dirty="0">
                <a:hlinkClick r:id="rId2"/>
              </a:rPr>
              <a:t>https://medium.com/simple-ai/pandas-library-in-a-nutshell-intro-to-machine-learning-3-acbd39ec5c9c</a:t>
            </a:r>
            <a:endParaRPr lang="en-US" sz="1000" dirty="0"/>
          </a:p>
        </p:txBody>
      </p:sp>
    </p:spTree>
    <p:extLst>
      <p:ext uri="{BB962C8B-B14F-4D97-AF65-F5344CB8AC3E}">
        <p14:creationId xmlns:p14="http://schemas.microsoft.com/office/powerpoint/2010/main" val="171126338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1"/>
            <a:ext cx="10353761" cy="944880"/>
          </a:xfrm>
        </p:spPr>
        <p:txBody>
          <a:bodyPr>
            <a:normAutofit fontScale="90000"/>
          </a:bodyPr>
          <a:lstStyle/>
          <a:p>
            <a:r>
              <a:rPr lang="en-US" dirty="0"/>
              <a:t>Getting to Know Your Data</a:t>
            </a:r>
            <a:br>
              <a:rPr lang="en-US" dirty="0"/>
            </a:br>
            <a:endParaRPr lang="en-US" dirty="0"/>
          </a:p>
        </p:txBody>
      </p:sp>
      <p:sp>
        <p:nvSpPr>
          <p:cNvPr id="3" name="Content Placeholder 2"/>
          <p:cNvSpPr>
            <a:spLocks noGrp="1"/>
          </p:cNvSpPr>
          <p:nvPr>
            <p:ph idx="1"/>
          </p:nvPr>
        </p:nvSpPr>
        <p:spPr>
          <a:xfrm>
            <a:off x="913795" y="1635760"/>
            <a:ext cx="10353762" cy="4693920"/>
          </a:xfrm>
        </p:spPr>
        <p:txBody>
          <a:bodyPr>
            <a:normAutofit fontScale="85000" lnSpcReduction="10000"/>
          </a:bodyPr>
          <a:lstStyle/>
          <a:p>
            <a:pPr marL="0" indent="0">
              <a:buNone/>
            </a:pPr>
            <a:r>
              <a:rPr lang="en-US" dirty="0" smtClean="0"/>
              <a:t>(1) Data </a:t>
            </a:r>
            <a:r>
              <a:rPr lang="en-US" dirty="0"/>
              <a:t>analysis helps to make sense of your data, most of the time the datasets don’t come ready to use on Machine learning algorithms and you will find data with some issues to work on as follows:</a:t>
            </a:r>
          </a:p>
          <a:p>
            <a:pPr lvl="1"/>
            <a:r>
              <a:rPr lang="en-US" dirty="0"/>
              <a:t>Illegal values</a:t>
            </a:r>
          </a:p>
          <a:p>
            <a:pPr lvl="1"/>
            <a:r>
              <a:rPr lang="en-US" dirty="0"/>
              <a:t>Misspellings</a:t>
            </a:r>
          </a:p>
          <a:p>
            <a:pPr lvl="1"/>
            <a:r>
              <a:rPr lang="en-US" dirty="0"/>
              <a:t>Missing values (believe me this one of the most common)</a:t>
            </a:r>
          </a:p>
          <a:p>
            <a:pPr lvl="1"/>
            <a:r>
              <a:rPr lang="en-US" dirty="0"/>
              <a:t>Outliers</a:t>
            </a:r>
          </a:p>
          <a:p>
            <a:pPr lvl="1"/>
            <a:r>
              <a:rPr lang="en-US" dirty="0" smtClean="0"/>
              <a:t>And there </a:t>
            </a:r>
            <a:r>
              <a:rPr lang="en-US" dirty="0"/>
              <a:t>are many </a:t>
            </a:r>
            <a:r>
              <a:rPr lang="en-US" dirty="0" smtClean="0"/>
              <a:t>others</a:t>
            </a:r>
          </a:p>
          <a:p>
            <a:pPr marL="0" indent="0">
              <a:buNone/>
            </a:pPr>
            <a:r>
              <a:rPr lang="en-US" dirty="0" smtClean="0"/>
              <a:t> (</a:t>
            </a:r>
            <a:r>
              <a:rPr lang="en-US" dirty="0"/>
              <a:t>2). Data Preparation and Transformations</a:t>
            </a:r>
          </a:p>
          <a:p>
            <a:pPr lvl="1"/>
            <a:r>
              <a:rPr lang="en-US" dirty="0"/>
              <a:t>Data scientist spend a comparatively large amount of time in the data preparation phase of a project. Whether you call it data wrangling, </a:t>
            </a:r>
            <a:r>
              <a:rPr lang="en-US" dirty="0" smtClean="0"/>
              <a:t>or </a:t>
            </a:r>
            <a:r>
              <a:rPr lang="en-US" dirty="0"/>
              <a:t>data janitor work, the Times article estimates </a:t>
            </a:r>
            <a:r>
              <a:rPr lang="en-US" dirty="0">
                <a:solidFill>
                  <a:srgbClr val="FFFF00"/>
                </a:solidFill>
              </a:rPr>
              <a:t>50%-80% of a data scientists’ time is spent on data preparation</a:t>
            </a:r>
            <a:r>
              <a:rPr lang="en-US" dirty="0"/>
              <a:t>. </a:t>
            </a:r>
            <a:endParaRPr lang="en-US" dirty="0" smtClean="0"/>
          </a:p>
          <a:p>
            <a:pPr lvl="1"/>
            <a:r>
              <a:rPr lang="en-US" dirty="0" smtClean="0"/>
              <a:t>The </a:t>
            </a:r>
            <a:r>
              <a:rPr lang="en-US" dirty="0">
                <a:solidFill>
                  <a:srgbClr val="FFFF00"/>
                </a:solidFill>
              </a:rPr>
              <a:t>data transformation process</a:t>
            </a:r>
            <a:r>
              <a:rPr lang="en-US" dirty="0"/>
              <a:t> typically consists of multiple steps where each step we try to solve the problems mentioned above. In data transformations we convert a set of data values from the original format into the </a:t>
            </a:r>
            <a:r>
              <a:rPr lang="en-US" dirty="0">
                <a:solidFill>
                  <a:srgbClr val="FFFF00"/>
                </a:solidFill>
              </a:rPr>
              <a:t>destination data </a:t>
            </a:r>
            <a:r>
              <a:rPr lang="en-US" dirty="0" smtClean="0">
                <a:solidFill>
                  <a:srgbClr val="FFFF00"/>
                </a:solidFill>
              </a:rPr>
              <a:t>format </a:t>
            </a:r>
            <a:r>
              <a:rPr lang="en-US" dirty="0" smtClean="0"/>
              <a:t>(</a:t>
            </a:r>
            <a:r>
              <a:rPr lang="en-US" dirty="0"/>
              <a:t>e.g. removing illegal values, imputing missing values, applying a deterministic mathematical function to each point in a dataset, </a:t>
            </a:r>
            <a:r>
              <a:rPr lang="en-US" dirty="0" err="1"/>
              <a:t>etc</a:t>
            </a:r>
            <a:r>
              <a:rPr lang="en-US" dirty="0"/>
              <a:t>).</a:t>
            </a:r>
          </a:p>
        </p:txBody>
      </p:sp>
    </p:spTree>
    <p:extLst>
      <p:ext uri="{BB962C8B-B14F-4D97-AF65-F5344CB8AC3E}">
        <p14:creationId xmlns:p14="http://schemas.microsoft.com/office/powerpoint/2010/main" val="424177184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a:t>
            </a:r>
            <a:r>
              <a:rPr lang="en-US" dirty="0" smtClean="0"/>
              <a:t>2. pandas</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b="1" dirty="0" err="1">
                <a:solidFill>
                  <a:srgbClr val="FFFF00"/>
                </a:solidFill>
              </a:rPr>
              <a:t>DataFrame</a:t>
            </a:r>
            <a:endParaRPr lang="en-US" b="1" dirty="0">
              <a:solidFill>
                <a:srgbClr val="FFFF00"/>
              </a:solidFill>
            </a:endParaRPr>
          </a:p>
          <a:p>
            <a:pPr marL="0" indent="0">
              <a:buNone/>
            </a:pPr>
            <a:r>
              <a:rPr lang="en-US" dirty="0" err="1"/>
              <a:t>DataFrame</a:t>
            </a:r>
            <a:r>
              <a:rPr lang="en-US" dirty="0"/>
              <a:t> is a 2-dimensional labeled data structure with columns of potentially different types. </a:t>
            </a:r>
          </a:p>
          <a:p>
            <a:pPr marL="0" indent="0">
              <a:buNone/>
            </a:pPr>
            <a:r>
              <a:rPr lang="en-US" dirty="0"/>
              <a:t>You can think of it like a spreadsheet or SQL table, or a </a:t>
            </a:r>
            <a:r>
              <a:rPr lang="en-US" dirty="0" err="1"/>
              <a:t>dict</a:t>
            </a:r>
            <a:r>
              <a:rPr lang="en-US" dirty="0"/>
              <a:t> of Series objects. It is generally the most commonly used pandas object. </a:t>
            </a:r>
          </a:p>
          <a:p>
            <a:r>
              <a:rPr lang="en-US" dirty="0"/>
              <a:t>Like Series, </a:t>
            </a:r>
            <a:r>
              <a:rPr lang="en-US" dirty="0" err="1"/>
              <a:t>DataFrame</a:t>
            </a:r>
            <a:r>
              <a:rPr lang="en-US" dirty="0"/>
              <a:t> accepts many different kinds of input:</a:t>
            </a:r>
          </a:p>
          <a:p>
            <a:pPr lvl="1"/>
            <a:r>
              <a:rPr lang="en-US" dirty="0" err="1"/>
              <a:t>Dict</a:t>
            </a:r>
            <a:r>
              <a:rPr lang="en-US" dirty="0"/>
              <a:t> of 1D </a:t>
            </a:r>
            <a:r>
              <a:rPr lang="en-US" dirty="0" err="1"/>
              <a:t>ndarrays</a:t>
            </a:r>
            <a:r>
              <a:rPr lang="en-US" dirty="0"/>
              <a:t>, lists, </a:t>
            </a:r>
            <a:r>
              <a:rPr lang="en-US" dirty="0" err="1"/>
              <a:t>dicts</a:t>
            </a:r>
            <a:r>
              <a:rPr lang="en-US" dirty="0"/>
              <a:t>, or Series</a:t>
            </a:r>
          </a:p>
          <a:p>
            <a:pPr lvl="1"/>
            <a:r>
              <a:rPr lang="en-US" dirty="0"/>
              <a:t>2-D </a:t>
            </a:r>
            <a:r>
              <a:rPr lang="en-US" dirty="0" err="1"/>
              <a:t>numpy.ndarray</a:t>
            </a:r>
            <a:endParaRPr lang="en-US" dirty="0"/>
          </a:p>
          <a:p>
            <a:pPr lvl="1"/>
            <a:r>
              <a:rPr lang="en-US" dirty="0"/>
              <a:t>Structured or record </a:t>
            </a:r>
            <a:r>
              <a:rPr lang="en-US" dirty="0" err="1"/>
              <a:t>ndarray</a:t>
            </a:r>
            <a:endParaRPr lang="en-US" dirty="0"/>
          </a:p>
          <a:p>
            <a:pPr lvl="1"/>
            <a:r>
              <a:rPr lang="en-US" dirty="0"/>
              <a:t>A Series</a:t>
            </a:r>
          </a:p>
          <a:p>
            <a:pPr lvl="1"/>
            <a:r>
              <a:rPr lang="en-US" dirty="0"/>
              <a:t>Another </a:t>
            </a:r>
            <a:r>
              <a:rPr lang="en-US" dirty="0" err="1"/>
              <a:t>DataFrame</a:t>
            </a:r>
            <a:endParaRPr lang="en-US" dirty="0"/>
          </a:p>
          <a:p>
            <a:pPr marL="0" indent="0">
              <a:buNone/>
            </a:pPr>
            <a:r>
              <a:rPr lang="en-US" dirty="0" smtClean="0"/>
              <a:t>Along </a:t>
            </a:r>
            <a:r>
              <a:rPr lang="en-US" dirty="0"/>
              <a:t>with the data, you can optionally pass index (row labels) and columns (column labels) arguments. </a:t>
            </a:r>
          </a:p>
          <a:p>
            <a:pPr marL="0" indent="0">
              <a:buNone/>
            </a:pPr>
            <a:r>
              <a:rPr lang="en-US" dirty="0"/>
              <a:t>If you pass an index and / or columns, you are guaranteeing the index and / or columns of the resulting </a:t>
            </a:r>
            <a:r>
              <a:rPr lang="en-US" dirty="0" err="1"/>
              <a:t>DataFrame</a:t>
            </a:r>
            <a:endParaRPr lang="en-US" dirty="0"/>
          </a:p>
        </p:txBody>
      </p:sp>
    </p:spTree>
    <p:extLst>
      <p:ext uri="{BB962C8B-B14F-4D97-AF65-F5344CB8AC3E}">
        <p14:creationId xmlns:p14="http://schemas.microsoft.com/office/powerpoint/2010/main" val="181724853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What Is </a:t>
            </a:r>
            <a:r>
              <a:rPr lang="en-US" b="0" dirty="0" err="1"/>
              <a:t>matplotlib</a:t>
            </a:r>
            <a:r>
              <a:rPr lang="en-US" b="0" dirty="0"/>
              <a:t>?</a:t>
            </a:r>
            <a:endParaRPr lang="en-US" dirty="0"/>
          </a:p>
        </p:txBody>
      </p:sp>
      <p:sp>
        <p:nvSpPr>
          <p:cNvPr id="3" name="Content Placeholder 2"/>
          <p:cNvSpPr>
            <a:spLocks noGrp="1"/>
          </p:cNvSpPr>
          <p:nvPr>
            <p:ph idx="1"/>
          </p:nvPr>
        </p:nvSpPr>
        <p:spPr/>
        <p:txBody>
          <a:bodyPr>
            <a:normAutofit fontScale="85000" lnSpcReduction="20000"/>
          </a:bodyPr>
          <a:lstStyle/>
          <a:p>
            <a:r>
              <a:rPr lang="en-US" dirty="0"/>
              <a:t>A’ picture is worth a thousand words.” This is probably </a:t>
            </a:r>
            <a:r>
              <a:rPr lang="en-US" dirty="0" smtClean="0"/>
              <a:t>most true </a:t>
            </a:r>
            <a:r>
              <a:rPr lang="en-US" dirty="0"/>
              <a:t>in the world of machine learning. No matter how large or how small </a:t>
            </a:r>
            <a:r>
              <a:rPr lang="en-US" dirty="0" smtClean="0"/>
              <a:t>your dataset</a:t>
            </a:r>
            <a:r>
              <a:rPr lang="en-US" dirty="0"/>
              <a:t>, it is often very useful (and many times, essential) that you are able </a:t>
            </a:r>
            <a:r>
              <a:rPr lang="en-US" dirty="0" smtClean="0"/>
              <a:t>to visualize </a:t>
            </a:r>
            <a:r>
              <a:rPr lang="en-US" dirty="0"/>
              <a:t>the data and see the relationships between the various features </a:t>
            </a:r>
            <a:r>
              <a:rPr lang="en-US" dirty="0" smtClean="0"/>
              <a:t>within it</a:t>
            </a:r>
            <a:r>
              <a:rPr lang="en-US" dirty="0"/>
              <a:t>. For example, given </a:t>
            </a:r>
            <a:r>
              <a:rPr lang="en-US" dirty="0">
                <a:solidFill>
                  <a:srgbClr val="FF0000"/>
                </a:solidFill>
              </a:rPr>
              <a:t>a dataset containing a group of students with their </a:t>
            </a:r>
            <a:r>
              <a:rPr lang="en-US" dirty="0" smtClean="0">
                <a:solidFill>
                  <a:srgbClr val="FF0000"/>
                </a:solidFill>
              </a:rPr>
              <a:t>family details </a:t>
            </a:r>
            <a:r>
              <a:rPr lang="en-US" dirty="0">
                <a:solidFill>
                  <a:srgbClr val="FF0000"/>
                </a:solidFill>
              </a:rPr>
              <a:t>(such as examination results, family income, educational background </a:t>
            </a:r>
            <a:r>
              <a:rPr lang="en-US" dirty="0" smtClean="0">
                <a:solidFill>
                  <a:srgbClr val="FF0000"/>
                </a:solidFill>
              </a:rPr>
              <a:t>of parents</a:t>
            </a:r>
            <a:r>
              <a:rPr lang="en-US" dirty="0">
                <a:solidFill>
                  <a:srgbClr val="FF0000"/>
                </a:solidFill>
              </a:rPr>
              <a:t>, and so forth), you might want to establish a </a:t>
            </a:r>
            <a:r>
              <a:rPr lang="en-US" dirty="0">
                <a:solidFill>
                  <a:srgbClr val="FFFF00"/>
                </a:solidFill>
              </a:rPr>
              <a:t>relationship </a:t>
            </a:r>
            <a:r>
              <a:rPr lang="en-US" dirty="0"/>
              <a:t>between </a:t>
            </a:r>
            <a:r>
              <a:rPr lang="en-US" dirty="0" smtClean="0"/>
              <a:t>the students</a:t>
            </a:r>
            <a:r>
              <a:rPr lang="en-US" dirty="0"/>
              <a:t>’ results with their family income. The best way to do this would be </a:t>
            </a:r>
            <a:r>
              <a:rPr lang="en-US" dirty="0" smtClean="0"/>
              <a:t>to plot </a:t>
            </a:r>
            <a:r>
              <a:rPr lang="en-US" dirty="0"/>
              <a:t>a chart displaying the related data. Once the chart is plotted, you can </a:t>
            </a:r>
            <a:r>
              <a:rPr lang="en-US" dirty="0" smtClean="0"/>
              <a:t>then use </a:t>
            </a:r>
            <a:r>
              <a:rPr lang="en-US" dirty="0"/>
              <a:t>it to draw your own conclusions and determine whether the results have </a:t>
            </a:r>
            <a:r>
              <a:rPr lang="en-US" dirty="0" smtClean="0">
                <a:solidFill>
                  <a:srgbClr val="FFFF00"/>
                </a:solidFill>
              </a:rPr>
              <a:t>a positive </a:t>
            </a:r>
            <a:r>
              <a:rPr lang="en-US" dirty="0">
                <a:solidFill>
                  <a:srgbClr val="FFFF00"/>
                </a:solidFill>
              </a:rPr>
              <a:t>relationship </a:t>
            </a:r>
            <a:r>
              <a:rPr lang="en-US" dirty="0"/>
              <a:t>to family income</a:t>
            </a:r>
            <a:r>
              <a:rPr lang="en-US" dirty="0" smtClean="0"/>
              <a:t>.</a:t>
            </a:r>
          </a:p>
          <a:p>
            <a:r>
              <a:rPr lang="en-US" dirty="0"/>
              <a:t>In Python, one of the most commonly used tools for plotting is </a:t>
            </a:r>
            <a:r>
              <a:rPr lang="en-US" dirty="0" err="1"/>
              <a:t>matplotlib</a:t>
            </a:r>
            <a:r>
              <a:rPr lang="en-US" dirty="0" smtClean="0"/>
              <a:t>. </a:t>
            </a:r>
            <a:r>
              <a:rPr lang="en-US" dirty="0" err="1" smtClean="0">
                <a:solidFill>
                  <a:srgbClr val="FFFF00"/>
                </a:solidFill>
              </a:rPr>
              <a:t>Matplotlib</a:t>
            </a:r>
            <a:r>
              <a:rPr lang="en-US" dirty="0" smtClean="0">
                <a:solidFill>
                  <a:srgbClr val="FFFF00"/>
                </a:solidFill>
              </a:rPr>
              <a:t> </a:t>
            </a:r>
            <a:r>
              <a:rPr lang="en-US" dirty="0">
                <a:solidFill>
                  <a:srgbClr val="FFFF00"/>
                </a:solidFill>
              </a:rPr>
              <a:t>is a Python 2D plotting library </a:t>
            </a:r>
            <a:r>
              <a:rPr lang="en-US" dirty="0"/>
              <a:t>that you can use to produce </a:t>
            </a:r>
            <a:r>
              <a:rPr lang="en-US" dirty="0" smtClean="0"/>
              <a:t>publication quality charts </a:t>
            </a:r>
            <a:r>
              <a:rPr lang="en-US" dirty="0"/>
              <a:t>and figures. Using </a:t>
            </a:r>
            <a:r>
              <a:rPr lang="en-US" dirty="0" err="1">
                <a:solidFill>
                  <a:srgbClr val="FFFF00"/>
                </a:solidFill>
              </a:rPr>
              <a:t>matplotlib</a:t>
            </a:r>
            <a:r>
              <a:rPr lang="en-US" dirty="0"/>
              <a:t>, complex charts and figures </a:t>
            </a:r>
            <a:r>
              <a:rPr lang="en-US" dirty="0" smtClean="0"/>
              <a:t>can be </a:t>
            </a:r>
            <a:r>
              <a:rPr lang="en-US" dirty="0"/>
              <a:t>generated with ease, and its integration with Jupyter Notebook makes it </a:t>
            </a:r>
            <a:r>
              <a:rPr lang="en-US" dirty="0" smtClean="0"/>
              <a:t>an ideal </a:t>
            </a:r>
            <a:r>
              <a:rPr lang="en-US" dirty="0"/>
              <a:t>tool for machine learning.</a:t>
            </a:r>
          </a:p>
        </p:txBody>
      </p:sp>
    </p:spTree>
    <p:extLst>
      <p:ext uri="{BB962C8B-B14F-4D97-AF65-F5344CB8AC3E}">
        <p14:creationId xmlns:p14="http://schemas.microsoft.com/office/powerpoint/2010/main" val="279235811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ext uri="{D42A27DB-BD31-4B8C-83A1-F6EECF244321}">
                <p14:modId xmlns:p14="http://schemas.microsoft.com/office/powerpoint/2010/main" val="2415972034"/>
              </p:ext>
            </p:extLst>
          </p:nvPr>
        </p:nvGraphicFramePr>
        <p:xfrm>
          <a:off x="648182" y="1269241"/>
          <a:ext cx="10567686" cy="46528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Rectangle 18"/>
          <p:cNvSpPr/>
          <p:nvPr/>
        </p:nvSpPr>
        <p:spPr>
          <a:xfrm>
            <a:off x="913794" y="1858944"/>
            <a:ext cx="2105063" cy="369332"/>
          </a:xfrm>
          <a:prstGeom prst="rect">
            <a:avLst/>
          </a:prstGeom>
        </p:spPr>
        <p:txBody>
          <a:bodyPr wrap="none">
            <a:spAutoFit/>
          </a:bodyPr>
          <a:lstStyle/>
          <a:p>
            <a:r>
              <a:rPr lang="en-US" dirty="0"/>
              <a:t>6:30 pm – </a:t>
            </a:r>
            <a:r>
              <a:rPr lang="en-US" dirty="0" smtClean="0"/>
              <a:t>7:30 </a:t>
            </a:r>
            <a:r>
              <a:rPr lang="en-US" dirty="0"/>
              <a:t>pm</a:t>
            </a:r>
          </a:p>
        </p:txBody>
      </p:sp>
      <p:sp>
        <p:nvSpPr>
          <p:cNvPr id="20" name="Rectangle 19"/>
          <p:cNvSpPr/>
          <p:nvPr/>
        </p:nvSpPr>
        <p:spPr>
          <a:xfrm>
            <a:off x="4773318" y="1858944"/>
            <a:ext cx="2105063" cy="369332"/>
          </a:xfrm>
          <a:prstGeom prst="rect">
            <a:avLst/>
          </a:prstGeom>
        </p:spPr>
        <p:txBody>
          <a:bodyPr wrap="none">
            <a:spAutoFit/>
          </a:bodyPr>
          <a:lstStyle/>
          <a:p>
            <a:r>
              <a:rPr lang="en-US" dirty="0" smtClean="0"/>
              <a:t>7:35 </a:t>
            </a:r>
            <a:r>
              <a:rPr lang="en-US" dirty="0"/>
              <a:t>pm – </a:t>
            </a:r>
            <a:r>
              <a:rPr lang="en-US" dirty="0" smtClean="0"/>
              <a:t>8:35 </a:t>
            </a:r>
            <a:r>
              <a:rPr lang="en-US" dirty="0"/>
              <a:t>pm</a:t>
            </a:r>
          </a:p>
        </p:txBody>
      </p:sp>
      <p:sp>
        <p:nvSpPr>
          <p:cNvPr id="21" name="Rectangle 20"/>
          <p:cNvSpPr/>
          <p:nvPr/>
        </p:nvSpPr>
        <p:spPr>
          <a:xfrm>
            <a:off x="8204447" y="1815986"/>
            <a:ext cx="2105063" cy="369332"/>
          </a:xfrm>
          <a:prstGeom prst="rect">
            <a:avLst/>
          </a:prstGeom>
        </p:spPr>
        <p:txBody>
          <a:bodyPr wrap="none">
            <a:spAutoFit/>
          </a:bodyPr>
          <a:lstStyle/>
          <a:p>
            <a:r>
              <a:rPr lang="en-US" dirty="0" smtClean="0"/>
              <a:t>9:15 </a:t>
            </a:r>
            <a:r>
              <a:rPr lang="en-US" dirty="0"/>
              <a:t>pm – 9:30 pm</a:t>
            </a:r>
          </a:p>
        </p:txBody>
      </p:sp>
      <p:cxnSp>
        <p:nvCxnSpPr>
          <p:cNvPr id="22" name="Straight Connector 21"/>
          <p:cNvCxnSpPr/>
          <p:nvPr/>
        </p:nvCxnSpPr>
        <p:spPr>
          <a:xfrm>
            <a:off x="4058935" y="1484707"/>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00946" y="1476681"/>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636864" y="1488874"/>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786038" y="1476682"/>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715116" y="1634883"/>
            <a:ext cx="336445" cy="1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7270922" y="1634883"/>
            <a:ext cx="336445" cy="1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7800786" y="1645133"/>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4201558" y="1637651"/>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445288" y="1024888"/>
            <a:ext cx="1361270" cy="430887"/>
          </a:xfrm>
          <a:prstGeom prst="rect">
            <a:avLst/>
          </a:prstGeom>
        </p:spPr>
        <p:txBody>
          <a:bodyPr wrap="none">
            <a:spAutoFit/>
          </a:bodyPr>
          <a:lstStyle/>
          <a:p>
            <a:pPr algn="ctr"/>
            <a:r>
              <a:rPr lang="en-US" sz="1100" dirty="0" smtClean="0"/>
              <a:t>Break</a:t>
            </a:r>
          </a:p>
          <a:p>
            <a:pPr algn="ctr"/>
            <a:r>
              <a:rPr lang="en-US" sz="1100" dirty="0" smtClean="0"/>
              <a:t>7:30 </a:t>
            </a:r>
            <a:r>
              <a:rPr lang="en-US" sz="1100" dirty="0"/>
              <a:t>pm – </a:t>
            </a:r>
            <a:r>
              <a:rPr lang="en-US" sz="1100" dirty="0" smtClean="0"/>
              <a:t>7:35 </a:t>
            </a:r>
            <a:r>
              <a:rPr lang="en-US" sz="1100" dirty="0"/>
              <a:t>pm</a:t>
            </a:r>
          </a:p>
        </p:txBody>
      </p:sp>
      <p:sp>
        <p:nvSpPr>
          <p:cNvPr id="31" name="Rectangle 30"/>
          <p:cNvSpPr/>
          <p:nvPr/>
        </p:nvSpPr>
        <p:spPr>
          <a:xfrm>
            <a:off x="7105403" y="1052687"/>
            <a:ext cx="1361270" cy="430887"/>
          </a:xfrm>
          <a:prstGeom prst="rect">
            <a:avLst/>
          </a:prstGeom>
        </p:spPr>
        <p:txBody>
          <a:bodyPr wrap="none">
            <a:spAutoFit/>
          </a:bodyPr>
          <a:lstStyle/>
          <a:p>
            <a:pPr algn="ctr"/>
            <a:r>
              <a:rPr lang="en-US" sz="1100" dirty="0" smtClean="0"/>
              <a:t>Break</a:t>
            </a:r>
          </a:p>
          <a:p>
            <a:pPr algn="ctr"/>
            <a:r>
              <a:rPr lang="en-US" sz="1100" dirty="0" smtClean="0"/>
              <a:t>9:10 </a:t>
            </a:r>
            <a:r>
              <a:rPr lang="en-US" sz="1100" dirty="0"/>
              <a:t>pm – </a:t>
            </a:r>
            <a:r>
              <a:rPr lang="en-US" sz="1100" dirty="0" smtClean="0"/>
              <a:t>9:15 </a:t>
            </a:r>
            <a:r>
              <a:rPr lang="en-US" sz="1100" dirty="0"/>
              <a:t>pm</a:t>
            </a:r>
          </a:p>
        </p:txBody>
      </p:sp>
      <p:sp>
        <p:nvSpPr>
          <p:cNvPr id="32" name="Rectangle 31"/>
          <p:cNvSpPr/>
          <p:nvPr/>
        </p:nvSpPr>
        <p:spPr>
          <a:xfrm>
            <a:off x="455441" y="2257208"/>
            <a:ext cx="7181423" cy="2742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797206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Scikit</a:t>
            </a:r>
            <a:r>
              <a:rPr lang="en-US" dirty="0" smtClean="0"/>
              <a:t> learn, linear regression and logistic regression</a:t>
            </a:r>
            <a:endParaRPr lang="en-US" dirty="0"/>
          </a:p>
        </p:txBody>
      </p:sp>
      <p:sp>
        <p:nvSpPr>
          <p:cNvPr id="3" name="Content Placeholder 2"/>
          <p:cNvSpPr>
            <a:spLocks noGrp="1"/>
          </p:cNvSpPr>
          <p:nvPr>
            <p:ph idx="1"/>
          </p:nvPr>
        </p:nvSpPr>
        <p:spPr/>
        <p:txBody>
          <a:bodyPr/>
          <a:lstStyle/>
          <a:p>
            <a:r>
              <a:rPr lang="en-US" dirty="0" smtClean="0"/>
              <a:t>Find Python Notebooks</a:t>
            </a:r>
            <a:endParaRPr lang="en-US" dirty="0"/>
          </a:p>
        </p:txBody>
      </p:sp>
    </p:spTree>
    <p:extLst>
      <p:ext uri="{BB962C8B-B14F-4D97-AF65-F5344CB8AC3E}">
        <p14:creationId xmlns:p14="http://schemas.microsoft.com/office/powerpoint/2010/main" val="20275851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177764774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3102</TotalTime>
  <Words>5631</Words>
  <Application>Microsoft Office PowerPoint</Application>
  <PresentationFormat>Widescreen</PresentationFormat>
  <Paragraphs>530</Paragraphs>
  <Slides>96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96</vt:i4>
      </vt:variant>
    </vt:vector>
  </HeadingPairs>
  <TitlesOfParts>
    <vt:vector size="106" baseType="lpstr">
      <vt:lpstr>Adobe Devanagari</vt:lpstr>
      <vt:lpstr>Arial</vt:lpstr>
      <vt:lpstr>Bookman Old Style</vt:lpstr>
      <vt:lpstr>Calibri</vt:lpstr>
      <vt:lpstr>Helvetica Neue</vt:lpstr>
      <vt:lpstr>Lato</vt:lpstr>
      <vt:lpstr>Roboto</vt:lpstr>
      <vt:lpstr>Rockwell</vt:lpstr>
      <vt:lpstr>Wingdings</vt:lpstr>
      <vt:lpstr>Damask</vt:lpstr>
      <vt:lpstr>PowerPoint Presentation</vt:lpstr>
      <vt:lpstr>Summary from past two weeks</vt:lpstr>
      <vt:lpstr>Today’s Lecture</vt:lpstr>
      <vt:lpstr>Calendar summer 2020</vt:lpstr>
      <vt:lpstr>Reminders</vt:lpstr>
      <vt:lpstr>Office hours</vt:lpstr>
      <vt:lpstr>Office hours</vt:lpstr>
      <vt:lpstr>Bonus materials: Videos from summer 2019</vt:lpstr>
      <vt:lpstr>Troubleshooting tutorials in canvas</vt:lpstr>
      <vt:lpstr>PowerPoint Presentation</vt:lpstr>
      <vt:lpstr>Part 1   introduction to ML</vt:lpstr>
      <vt:lpstr>Introduction to Machine Learning using Python ML Libraries.</vt:lpstr>
      <vt:lpstr>Introduction to artificial intelligence, machine learning, and deep learning. </vt:lpstr>
      <vt:lpstr>Artificial intelligence, ML, DL, and applications</vt:lpstr>
      <vt:lpstr>detect pneumonia from chest X-rays at a level exceeding practicing radiologists </vt:lpstr>
      <vt:lpstr>Machine Learning in Agriculture: Applications and Techniques</vt:lpstr>
      <vt:lpstr>Autonomous Car</vt:lpstr>
      <vt:lpstr>The basics of machine learning</vt:lpstr>
      <vt:lpstr>Requirements</vt:lpstr>
      <vt:lpstr>What is machine learning</vt:lpstr>
      <vt:lpstr>machine learning – simple example</vt:lpstr>
      <vt:lpstr>ML  Definition</vt:lpstr>
      <vt:lpstr>Interesting case</vt:lpstr>
      <vt:lpstr>Examples of problems we can solve with ml</vt:lpstr>
      <vt:lpstr>Classification</vt:lpstr>
      <vt:lpstr>Multiclass Classification with Imbalanced Dataset</vt:lpstr>
      <vt:lpstr>Multiclass Classification</vt:lpstr>
      <vt:lpstr>Imbalanced Dataset</vt:lpstr>
      <vt:lpstr>Imbalanced Dataset</vt:lpstr>
      <vt:lpstr>How to improve the performance?</vt:lpstr>
      <vt:lpstr>Other ways to improve the performance?</vt:lpstr>
      <vt:lpstr>regression</vt:lpstr>
      <vt:lpstr>ML | Linear Regression</vt:lpstr>
      <vt:lpstr>clustering</vt:lpstr>
      <vt:lpstr>Types of machine learning algorithms</vt:lpstr>
      <vt:lpstr>Types of machine learning algorithms</vt:lpstr>
      <vt:lpstr>Supervised and Unsupervised learning</vt:lpstr>
      <vt:lpstr>learn supervised  and unsupervised learning with an real life example</vt:lpstr>
      <vt:lpstr>Supervised Learning :</vt:lpstr>
      <vt:lpstr>Supervised Learning :</vt:lpstr>
      <vt:lpstr>Unsupervised Learning :</vt:lpstr>
      <vt:lpstr>Unsupervised Learning :</vt:lpstr>
      <vt:lpstr>Supervised and unsupervised learning</vt:lpstr>
      <vt:lpstr>Other Simple examples</vt:lpstr>
      <vt:lpstr>PowerPoint Presentation</vt:lpstr>
      <vt:lpstr>PowerPoint Presentation</vt:lpstr>
      <vt:lpstr>Understanding Bias and Variance</vt:lpstr>
      <vt:lpstr>Overfitting ---- Underfitting</vt:lpstr>
      <vt:lpstr>PowerPoint Presentation</vt:lpstr>
      <vt:lpstr>the hyper-plane showing the relationships between two independent variables and the label</vt:lpstr>
      <vt:lpstr>PowerPoint Presentation</vt:lpstr>
      <vt:lpstr>An Example of a machine learning workflow</vt:lpstr>
      <vt:lpstr>Human activity recognition</vt:lpstr>
      <vt:lpstr>PowerPoint Presentation</vt:lpstr>
      <vt:lpstr>Human activity recognition (HAR) - motivation</vt:lpstr>
      <vt:lpstr>The data collection</vt:lpstr>
      <vt:lpstr>classification</vt:lpstr>
      <vt:lpstr>Activities:</vt:lpstr>
      <vt:lpstr>Features</vt:lpstr>
      <vt:lpstr>. DATASET DESCRIPTION</vt:lpstr>
      <vt:lpstr>PowerPoint Presentation</vt:lpstr>
      <vt:lpstr>PowerPoint Presentation</vt:lpstr>
      <vt:lpstr>Acceleration Data Plot for Standing, Sitting and Lying Down for the Right Lower Arm Accelerometer </vt:lpstr>
      <vt:lpstr>Rotation Data Plot for Standing, Sitting and Lying Down for the Right Lower Arm Gyroscope. </vt:lpstr>
      <vt:lpstr>PowerPoint Presentation</vt:lpstr>
      <vt:lpstr>FEATURE EXTRACTION AND SEGMENTATION</vt:lpstr>
      <vt:lpstr>features</vt:lpstr>
      <vt:lpstr>PowerPoint Presentation</vt:lpstr>
      <vt:lpstr>IMPLEMENTATION AND RESULTS</vt:lpstr>
      <vt:lpstr>Accuracy of Classifiers Based on Each Sensors and Every Location</vt:lpstr>
      <vt:lpstr>Accuracy of Classifiers Based on Pair of Sensors at Every Location</vt:lpstr>
      <vt:lpstr>Accuracy of Classifiers Based on Pair of Similar Sensors on the Body</vt:lpstr>
      <vt:lpstr>Accuracy Comparisons for 12 Activities</vt:lpstr>
      <vt:lpstr>PowerPoint Presentation</vt:lpstr>
      <vt:lpstr>Classification algorithms</vt:lpstr>
      <vt:lpstr>conclusion</vt:lpstr>
      <vt:lpstr>Students Project Reference Designs</vt:lpstr>
      <vt:lpstr>Part 2  ml algorithms with python jupyter notebooks</vt:lpstr>
      <vt:lpstr>Getting the tools: anaconda</vt:lpstr>
      <vt:lpstr>Obtaining anaconda</vt:lpstr>
      <vt:lpstr>Jupyter notebook</vt:lpstr>
      <vt:lpstr>Jupyter notebook</vt:lpstr>
      <vt:lpstr>What is numpy?</vt:lpstr>
      <vt:lpstr>Python list vs ndarray</vt:lpstr>
      <vt:lpstr>Efficiency disadvantage in python list and the solution: numpy</vt:lpstr>
      <vt:lpstr>The numpy array: ndarray</vt:lpstr>
      <vt:lpstr>Jupyter notebook 1. numpy arrays</vt:lpstr>
      <vt:lpstr>Exercises</vt:lpstr>
      <vt:lpstr>Solutions</vt:lpstr>
      <vt:lpstr>What is pandas?</vt:lpstr>
      <vt:lpstr>Getting to Know Your Data </vt:lpstr>
      <vt:lpstr>Jupyter notebook 2. pandas</vt:lpstr>
      <vt:lpstr>What Is matplotlib?</vt:lpstr>
      <vt:lpstr>PowerPoint Presentation</vt:lpstr>
      <vt:lpstr>Scikit learn, linear regression and logistic regression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DGMD E-599 Digital Media Capstone Design Studio</dc:title>
  <dc:creator>jcx2000 h</dc:creator>
  <cp:lastModifiedBy>Microsoft account</cp:lastModifiedBy>
  <cp:revision>231</cp:revision>
  <dcterms:created xsi:type="dcterms:W3CDTF">2019-09-09T20:34:59Z</dcterms:created>
  <dcterms:modified xsi:type="dcterms:W3CDTF">2020-07-02T04:24:56Z</dcterms:modified>
</cp:coreProperties>
</file>